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9" r:id="rId4"/>
  </p:sldMasterIdLst>
  <p:notesMasterIdLst>
    <p:notesMasterId r:id="rId7"/>
  </p:notesMasterIdLst>
  <p:handoutMasterIdLst>
    <p:handoutMasterId r:id="rId47"/>
  </p:handoutMasterIdLst>
  <p:sldIdLst>
    <p:sldId id="403" r:id="rId5"/>
    <p:sldId id="404" r:id="rId6"/>
    <p:sldId id="448" r:id="rId8"/>
    <p:sldId id="451" r:id="rId9"/>
    <p:sldId id="450" r:id="rId10"/>
    <p:sldId id="452" r:id="rId11"/>
    <p:sldId id="453" r:id="rId12"/>
    <p:sldId id="410" r:id="rId13"/>
    <p:sldId id="411" r:id="rId14"/>
    <p:sldId id="412" r:id="rId15"/>
    <p:sldId id="413" r:id="rId16"/>
    <p:sldId id="414" r:id="rId17"/>
    <p:sldId id="415" r:id="rId18"/>
    <p:sldId id="416" r:id="rId19"/>
    <p:sldId id="417" r:id="rId20"/>
    <p:sldId id="418" r:id="rId21"/>
    <p:sldId id="419" r:id="rId22"/>
    <p:sldId id="420" r:id="rId23"/>
    <p:sldId id="421" r:id="rId24"/>
    <p:sldId id="422" r:id="rId25"/>
    <p:sldId id="423" r:id="rId26"/>
    <p:sldId id="426" r:id="rId27"/>
    <p:sldId id="424" r:id="rId28"/>
    <p:sldId id="425" r:id="rId29"/>
    <p:sldId id="427" r:id="rId30"/>
    <p:sldId id="428" r:id="rId31"/>
    <p:sldId id="429" r:id="rId32"/>
    <p:sldId id="430" r:id="rId33"/>
    <p:sldId id="431" r:id="rId34"/>
    <p:sldId id="432" r:id="rId35"/>
    <p:sldId id="433" r:id="rId36"/>
    <p:sldId id="434" r:id="rId37"/>
    <p:sldId id="435" r:id="rId38"/>
    <p:sldId id="436" r:id="rId39"/>
    <p:sldId id="437" r:id="rId40"/>
    <p:sldId id="438" r:id="rId41"/>
    <p:sldId id="439" r:id="rId42"/>
    <p:sldId id="440" r:id="rId43"/>
    <p:sldId id="441" r:id="rId44"/>
    <p:sldId id="442" r:id="rId45"/>
    <p:sldId id="443" r:id="rId46"/>
  </p:sldIdLst>
  <p:sldSz cx="12192000" cy="6858000"/>
  <p:notesSz cx="6858000" cy="9144000"/>
  <p:custDataLst>
    <p:tags r:id="rId5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35"/>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notesMaster" Target="notesMasters/notesMaster1.xml"/><Relationship Id="rId6" Type="http://schemas.openxmlformats.org/officeDocument/2006/relationships/slide" Target="slides/slide2.xml"/><Relationship Id="rId51" Type="http://schemas.openxmlformats.org/officeDocument/2006/relationships/tags" Target="tags/tag578.xml"/><Relationship Id="rId50" Type="http://schemas.openxmlformats.org/officeDocument/2006/relationships/tableStyles" Target="tableStyles.xml"/><Relationship Id="rId5" Type="http://schemas.openxmlformats.org/officeDocument/2006/relationships/slide" Target="slides/slide1.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handoutMaster" Target="handoutMasters/handoutMaster1.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幻灯片图像占位符 1"/>
          <p:cNvSpPr>
            <a:spLocks noGrp="1" noRot="1" noChangeAspect="1" noTextEdit="1"/>
          </p:cNvSpPr>
          <p:nvPr>
            <p:ph type="sldImg"/>
          </p:nvPr>
        </p:nvSpPr>
        <p:spPr>
          <a:ln>
            <a:miter lim="800000"/>
          </a:ln>
        </p:spPr>
      </p:sp>
      <p:sp>
        <p:nvSpPr>
          <p:cNvPr id="5123" name="文本占位符 2"/>
          <p:cNvSpPr>
            <a:spLocks noGrp="1"/>
          </p:cNvSpPr>
          <p:nvPr>
            <p:ph type="body"/>
          </p:nvPr>
        </p:nvSpPr>
        <p:spPr/>
        <p:txBody>
          <a:bodyPr wrap="square" lIns="91440" tIns="45720" rIns="91440" bIns="45720" anchor="t"/>
          <a:lstStyle/>
          <a:p>
            <a:pPr lvl="0" eaLnBrk="1" hangingPunct="1"/>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image" Target="../media/image1.jpeg"/><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3" Type="http://schemas.openxmlformats.org/officeDocument/2006/relationships/tags" Target="../tags/tag73.xml"/><Relationship Id="rId12" Type="http://schemas.openxmlformats.org/officeDocument/2006/relationships/tags" Target="../tags/tag72.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84.xml"/><Relationship Id="rId8" Type="http://schemas.microsoft.com/office/2007/relationships/hdphoto" Target="../media/image3.wdp"/><Relationship Id="rId7" Type="http://schemas.openxmlformats.org/officeDocument/2006/relationships/image" Target="../media/image2.png"/><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90.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36.xml"/><Relationship Id="rId8" Type="http://schemas.openxmlformats.org/officeDocument/2006/relationships/tags" Target="../tags/tag135.xml"/><Relationship Id="rId7" Type="http://schemas.openxmlformats.org/officeDocument/2006/relationships/tags" Target="../tags/tag134.xml"/><Relationship Id="rId6" Type="http://schemas.openxmlformats.org/officeDocument/2006/relationships/tags" Target="../tags/tag133.xml"/><Relationship Id="rId5" Type="http://schemas.openxmlformats.org/officeDocument/2006/relationships/tags" Target="../tags/tag132.xml"/><Relationship Id="rId4" Type="http://schemas.openxmlformats.org/officeDocument/2006/relationships/tags" Target="../tags/tag131.xml"/><Relationship Id="rId3" Type="http://schemas.openxmlformats.org/officeDocument/2006/relationships/tags" Target="../tags/tag130.xml"/><Relationship Id="rId2" Type="http://schemas.openxmlformats.org/officeDocument/2006/relationships/tags" Target="../tags/tag129.xml"/><Relationship Id="rId11" Type="http://schemas.openxmlformats.org/officeDocument/2006/relationships/tags" Target="../tags/tag138.xml"/><Relationship Id="rId10" Type="http://schemas.openxmlformats.org/officeDocument/2006/relationships/tags" Target="../tags/tag137.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46.xml"/><Relationship Id="rId8" Type="http://schemas.openxmlformats.org/officeDocument/2006/relationships/tags" Target="../tags/tag145.xml"/><Relationship Id="rId7" Type="http://schemas.openxmlformats.org/officeDocument/2006/relationships/tags" Target="../tags/tag144.xml"/><Relationship Id="rId6" Type="http://schemas.openxmlformats.org/officeDocument/2006/relationships/tags" Target="../tags/tag143.xml"/><Relationship Id="rId5" Type="http://schemas.openxmlformats.org/officeDocument/2006/relationships/tags" Target="../tags/tag142.xml"/><Relationship Id="rId4" Type="http://schemas.openxmlformats.org/officeDocument/2006/relationships/tags" Target="../tags/tag141.xml"/><Relationship Id="rId3" Type="http://schemas.openxmlformats.org/officeDocument/2006/relationships/tags" Target="../tags/tag140.xml"/><Relationship Id="rId2" Type="http://schemas.openxmlformats.org/officeDocument/2006/relationships/tags" Target="../tags/tag139.xml"/><Relationship Id="rId13" Type="http://schemas.openxmlformats.org/officeDocument/2006/relationships/tags" Target="../tags/tag150.xml"/><Relationship Id="rId12" Type="http://schemas.openxmlformats.org/officeDocument/2006/relationships/tags" Target="../tags/tag149.xml"/><Relationship Id="rId11" Type="http://schemas.openxmlformats.org/officeDocument/2006/relationships/tags" Target="../tags/tag148.xml"/><Relationship Id="rId10" Type="http://schemas.openxmlformats.org/officeDocument/2006/relationships/tags" Target="../tags/tag147.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tags" Target="../tags/tag151.xml"/><Relationship Id="rId10" Type="http://schemas.openxmlformats.org/officeDocument/2006/relationships/tags" Target="../tags/tag159.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67.xml"/><Relationship Id="rId8" Type="http://schemas.openxmlformats.org/officeDocument/2006/relationships/tags" Target="../tags/tag166.xml"/><Relationship Id="rId7" Type="http://schemas.openxmlformats.org/officeDocument/2006/relationships/tags" Target="../tags/tag165.xml"/><Relationship Id="rId6" Type="http://schemas.openxmlformats.org/officeDocument/2006/relationships/tags" Target="../tags/tag164.xml"/><Relationship Id="rId5" Type="http://schemas.openxmlformats.org/officeDocument/2006/relationships/tags" Target="../tags/tag163.xml"/><Relationship Id="rId4" Type="http://schemas.openxmlformats.org/officeDocument/2006/relationships/tags" Target="../tags/tag162.xml"/><Relationship Id="rId3" Type="http://schemas.openxmlformats.org/officeDocument/2006/relationships/tags" Target="../tags/tag161.xml"/><Relationship Id="rId2" Type="http://schemas.openxmlformats.org/officeDocument/2006/relationships/tags" Target="../tags/tag160.xml"/><Relationship Id="rId14" Type="http://schemas.openxmlformats.org/officeDocument/2006/relationships/tags" Target="../tags/tag172.xml"/><Relationship Id="rId13" Type="http://schemas.openxmlformats.org/officeDocument/2006/relationships/tags" Target="../tags/tag171.xml"/><Relationship Id="rId12" Type="http://schemas.openxmlformats.org/officeDocument/2006/relationships/tags" Target="../tags/tag170.xml"/><Relationship Id="rId11" Type="http://schemas.openxmlformats.org/officeDocument/2006/relationships/tags" Target="../tags/tag169.xml"/><Relationship Id="rId10" Type="http://schemas.openxmlformats.org/officeDocument/2006/relationships/tags" Target="../tags/tag16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80.xml"/><Relationship Id="rId8" Type="http://schemas.openxmlformats.org/officeDocument/2006/relationships/tags" Target="../tags/tag179.xml"/><Relationship Id="rId7" Type="http://schemas.openxmlformats.org/officeDocument/2006/relationships/tags" Target="../tags/tag178.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tags" Target="../tags/tag173.xml"/><Relationship Id="rId10" Type="http://schemas.openxmlformats.org/officeDocument/2006/relationships/tags" Target="../tags/tag181.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89.xml"/><Relationship Id="rId8" Type="http://schemas.openxmlformats.org/officeDocument/2006/relationships/tags" Target="../tags/tag188.xml"/><Relationship Id="rId7" Type="http://schemas.openxmlformats.org/officeDocument/2006/relationships/tags" Target="../tags/tag187.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3" Type="http://schemas.openxmlformats.org/officeDocument/2006/relationships/tags" Target="../tags/tag183.xml"/><Relationship Id="rId2" Type="http://schemas.openxmlformats.org/officeDocument/2006/relationships/tags" Target="../tags/tag182.xml"/><Relationship Id="rId12" Type="http://schemas.openxmlformats.org/officeDocument/2006/relationships/tags" Target="../tags/tag192.xml"/><Relationship Id="rId11" Type="http://schemas.openxmlformats.org/officeDocument/2006/relationships/tags" Target="../tags/tag191.xml"/><Relationship Id="rId10" Type="http://schemas.openxmlformats.org/officeDocument/2006/relationships/tags" Target="../tags/tag190.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200.xml"/><Relationship Id="rId8" Type="http://schemas.openxmlformats.org/officeDocument/2006/relationships/tags" Target="../tags/tag199.xml"/><Relationship Id="rId7" Type="http://schemas.openxmlformats.org/officeDocument/2006/relationships/tags" Target="../tags/tag198.xml"/><Relationship Id="rId6" Type="http://schemas.openxmlformats.org/officeDocument/2006/relationships/tags" Target="../tags/tag197.xml"/><Relationship Id="rId5" Type="http://schemas.openxmlformats.org/officeDocument/2006/relationships/tags" Target="../tags/tag196.xml"/><Relationship Id="rId4" Type="http://schemas.openxmlformats.org/officeDocument/2006/relationships/tags" Target="../tags/tag195.xml"/><Relationship Id="rId3" Type="http://schemas.openxmlformats.org/officeDocument/2006/relationships/tags" Target="../tags/tag194.xml"/><Relationship Id="rId2" Type="http://schemas.openxmlformats.org/officeDocument/2006/relationships/tags" Target="../tags/tag193.xml"/><Relationship Id="rId13" Type="http://schemas.openxmlformats.org/officeDocument/2006/relationships/tags" Target="../tags/tag204.xml"/><Relationship Id="rId12" Type="http://schemas.openxmlformats.org/officeDocument/2006/relationships/tags" Target="../tags/tag203.xml"/><Relationship Id="rId11" Type="http://schemas.openxmlformats.org/officeDocument/2006/relationships/tags" Target="../tags/tag202.xml"/><Relationship Id="rId10" Type="http://schemas.openxmlformats.org/officeDocument/2006/relationships/tags" Target="../tags/tag201.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216.xml"/><Relationship Id="rId8" Type="http://schemas.openxmlformats.org/officeDocument/2006/relationships/tags" Target="../tags/tag215.xml"/><Relationship Id="rId7" Type="http://schemas.openxmlformats.org/officeDocument/2006/relationships/tags" Target="../tags/tag214.xml"/><Relationship Id="rId6" Type="http://schemas.openxmlformats.org/officeDocument/2006/relationships/tags" Target="../tags/tag213.xml"/><Relationship Id="rId5" Type="http://schemas.openxmlformats.org/officeDocument/2006/relationships/tags" Target="../tags/tag212.xml"/><Relationship Id="rId4" Type="http://schemas.openxmlformats.org/officeDocument/2006/relationships/tags" Target="../tags/tag211.xml"/><Relationship Id="rId3" Type="http://schemas.openxmlformats.org/officeDocument/2006/relationships/image" Target="../media/image4.jpeg"/><Relationship Id="rId2" Type="http://schemas.openxmlformats.org/officeDocument/2006/relationships/tags" Target="../tags/tag210.xml"/><Relationship Id="rId14" Type="http://schemas.openxmlformats.org/officeDocument/2006/relationships/tags" Target="../tags/tag221.xml"/><Relationship Id="rId13" Type="http://schemas.openxmlformats.org/officeDocument/2006/relationships/tags" Target="../tags/tag220.xml"/><Relationship Id="rId12" Type="http://schemas.openxmlformats.org/officeDocument/2006/relationships/tags" Target="../tags/tag219.xml"/><Relationship Id="rId11" Type="http://schemas.openxmlformats.org/officeDocument/2006/relationships/tags" Target="../tags/tag218.xml"/><Relationship Id="rId10" Type="http://schemas.openxmlformats.org/officeDocument/2006/relationships/tags" Target="../tags/tag217.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6" Type="http://schemas.openxmlformats.org/officeDocument/2006/relationships/tags" Target="../tags/tag226.xml"/><Relationship Id="rId5" Type="http://schemas.openxmlformats.org/officeDocument/2006/relationships/tags" Target="../tags/tag225.xml"/><Relationship Id="rId4" Type="http://schemas.openxmlformats.org/officeDocument/2006/relationships/tags" Target="../tags/tag224.xml"/><Relationship Id="rId3" Type="http://schemas.openxmlformats.org/officeDocument/2006/relationships/tags" Target="../tags/tag223.xml"/><Relationship Id="rId2" Type="http://schemas.openxmlformats.org/officeDocument/2006/relationships/tags" Target="../tags/tag222.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7" Type="http://schemas.openxmlformats.org/officeDocument/2006/relationships/tags" Target="../tags/tag231.xml"/><Relationship Id="rId6" Type="http://schemas.openxmlformats.org/officeDocument/2006/relationships/tags" Target="../tags/tag230.xml"/><Relationship Id="rId5" Type="http://schemas.openxmlformats.org/officeDocument/2006/relationships/tags" Target="../tags/tag229.xml"/><Relationship Id="rId4" Type="http://schemas.openxmlformats.org/officeDocument/2006/relationships/tags" Target="../tags/tag228.xml"/><Relationship Id="rId3" Type="http://schemas.openxmlformats.org/officeDocument/2006/relationships/image" Target="../media/image5.png"/><Relationship Id="rId2" Type="http://schemas.openxmlformats.org/officeDocument/2006/relationships/tags" Target="../tags/tag227.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8" Type="http://schemas.openxmlformats.org/officeDocument/2006/relationships/tags" Target="../tags/tag237.xml"/><Relationship Id="rId7" Type="http://schemas.openxmlformats.org/officeDocument/2006/relationships/tags" Target="../tags/tag236.xml"/><Relationship Id="rId6" Type="http://schemas.openxmlformats.org/officeDocument/2006/relationships/tags" Target="../tags/tag235.xml"/><Relationship Id="rId5" Type="http://schemas.openxmlformats.org/officeDocument/2006/relationships/tags" Target="../tags/tag234.xml"/><Relationship Id="rId4" Type="http://schemas.openxmlformats.org/officeDocument/2006/relationships/tags" Target="../tags/tag233.xml"/><Relationship Id="rId3" Type="http://schemas.openxmlformats.org/officeDocument/2006/relationships/image" Target="../media/image6.jpeg"/><Relationship Id="rId2" Type="http://schemas.openxmlformats.org/officeDocument/2006/relationships/tags" Target="../tags/tag232.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7" Type="http://schemas.openxmlformats.org/officeDocument/2006/relationships/tags" Target="../tags/tag243.xml"/><Relationship Id="rId6" Type="http://schemas.openxmlformats.org/officeDocument/2006/relationships/tags" Target="../tags/tag242.xml"/><Relationship Id="rId5" Type="http://schemas.openxmlformats.org/officeDocument/2006/relationships/tags" Target="../tags/tag241.xml"/><Relationship Id="rId4" Type="http://schemas.openxmlformats.org/officeDocument/2006/relationships/tags" Target="../tags/tag240.xml"/><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51.xml"/><Relationship Id="rId8" Type="http://schemas.openxmlformats.org/officeDocument/2006/relationships/tags" Target="../tags/tag250.xml"/><Relationship Id="rId7" Type="http://schemas.openxmlformats.org/officeDocument/2006/relationships/tags" Target="../tags/tag249.xml"/><Relationship Id="rId6" Type="http://schemas.openxmlformats.org/officeDocument/2006/relationships/tags" Target="../tags/tag248.xml"/><Relationship Id="rId5" Type="http://schemas.openxmlformats.org/officeDocument/2006/relationships/tags" Target="../tags/tag247.xml"/><Relationship Id="rId4" Type="http://schemas.openxmlformats.org/officeDocument/2006/relationships/tags" Target="../tags/tag246.xml"/><Relationship Id="rId3" Type="http://schemas.openxmlformats.org/officeDocument/2006/relationships/tags" Target="../tags/tag245.xml"/><Relationship Id="rId2" Type="http://schemas.openxmlformats.org/officeDocument/2006/relationships/tags" Target="../tags/tag244.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5" Type="http://schemas.openxmlformats.org/officeDocument/2006/relationships/tags" Target="../tags/tag255.xml"/><Relationship Id="rId4" Type="http://schemas.openxmlformats.org/officeDocument/2006/relationships/tags" Target="../tags/tag254.xml"/><Relationship Id="rId3" Type="http://schemas.openxmlformats.org/officeDocument/2006/relationships/tags" Target="../tags/tag253.xml"/><Relationship Id="rId2" Type="http://schemas.openxmlformats.org/officeDocument/2006/relationships/tags" Target="../tags/tag252.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4" Type="http://schemas.openxmlformats.org/officeDocument/2006/relationships/tags" Target="../tags/tag258.xml"/><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5" Type="http://schemas.openxmlformats.org/officeDocument/2006/relationships/tags" Target="../tags/tag262.xml"/><Relationship Id="rId4" Type="http://schemas.openxmlformats.org/officeDocument/2006/relationships/tags" Target="../tags/tag261.xml"/><Relationship Id="rId3" Type="http://schemas.openxmlformats.org/officeDocument/2006/relationships/tags" Target="../tags/tag260.xml"/><Relationship Id="rId2" Type="http://schemas.openxmlformats.org/officeDocument/2006/relationships/tags" Target="../tags/tag259.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6" Type="http://schemas.openxmlformats.org/officeDocument/2006/relationships/tags" Target="../tags/tag267.xml"/><Relationship Id="rId5" Type="http://schemas.openxmlformats.org/officeDocument/2006/relationships/tags" Target="../tags/tag266.xml"/><Relationship Id="rId4" Type="http://schemas.openxmlformats.org/officeDocument/2006/relationships/tags" Target="../tags/tag265.xml"/><Relationship Id="rId3" Type="http://schemas.openxmlformats.org/officeDocument/2006/relationships/tags" Target="../tags/tag264.xml"/><Relationship Id="rId2" Type="http://schemas.openxmlformats.org/officeDocument/2006/relationships/tags" Target="../tags/tag263.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tags" Target="../tags/tag274.xml"/><Relationship Id="rId8" Type="http://schemas.openxmlformats.org/officeDocument/2006/relationships/tags" Target="../tags/tag273.xml"/><Relationship Id="rId7" Type="http://schemas.openxmlformats.org/officeDocument/2006/relationships/tags" Target="../tags/tag272.xml"/><Relationship Id="rId6" Type="http://schemas.openxmlformats.org/officeDocument/2006/relationships/tags" Target="../tags/tag271.xml"/><Relationship Id="rId5" Type="http://schemas.openxmlformats.org/officeDocument/2006/relationships/tags" Target="../tags/tag270.xml"/><Relationship Id="rId4" Type="http://schemas.openxmlformats.org/officeDocument/2006/relationships/tags" Target="../tags/tag269.xml"/><Relationship Id="rId3" Type="http://schemas.openxmlformats.org/officeDocument/2006/relationships/image" Target="../media/image4.jpeg"/><Relationship Id="rId2" Type="http://schemas.openxmlformats.org/officeDocument/2006/relationships/tags" Target="../tags/tag268.xml"/><Relationship Id="rId14" Type="http://schemas.openxmlformats.org/officeDocument/2006/relationships/tags" Target="../tags/tag279.xml"/><Relationship Id="rId13" Type="http://schemas.openxmlformats.org/officeDocument/2006/relationships/tags" Target="../tags/tag278.xml"/><Relationship Id="rId12" Type="http://schemas.openxmlformats.org/officeDocument/2006/relationships/tags" Target="../tags/tag277.xml"/><Relationship Id="rId11" Type="http://schemas.openxmlformats.org/officeDocument/2006/relationships/tags" Target="../tags/tag276.xml"/><Relationship Id="rId10" Type="http://schemas.openxmlformats.org/officeDocument/2006/relationships/tags" Target="../tags/tag275.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6" name="等腰三角形 7"/>
          <p:cNvSpPr/>
          <p:nvPr>
            <p:custDataLst>
              <p:tags r:id="rId2"/>
            </p:custDataLst>
          </p:nvPr>
        </p:nvSpPr>
        <p:spPr>
          <a:xfrm>
            <a:off x="4449763" y="5073650"/>
            <a:ext cx="1354137" cy="178435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7" name="平行四边形 7"/>
          <p:cNvSpPr/>
          <p:nvPr>
            <p:custDataLst>
              <p:tags r:id="rId3"/>
            </p:custDataLst>
          </p:nvPr>
        </p:nvSpPr>
        <p:spPr>
          <a:xfrm flipV="1">
            <a:off x="0" y="-9525"/>
            <a:ext cx="3140075" cy="2008188"/>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9" name="任意多边形 15"/>
          <p:cNvSpPr/>
          <p:nvPr>
            <p:custDataLst>
              <p:tags r:id="rId4"/>
            </p:custDataLst>
          </p:nvPr>
        </p:nvSpPr>
        <p:spPr>
          <a:xfrm>
            <a:off x="-17463" y="-11113"/>
            <a:ext cx="7237413" cy="6892926"/>
          </a:xfrm>
          <a:custGeom>
            <a:avLst/>
            <a:gdLst>
              <a:gd name="connsiteX0" fmla="*/ 1367257 w 7176303"/>
              <a:gd name="connsiteY0" fmla="*/ 0 h 6866674"/>
              <a:gd name="connsiteX1" fmla="*/ 7176303 w 7176303"/>
              <a:gd name="connsiteY1" fmla="*/ 11556 h 6866674"/>
              <a:gd name="connsiteX2" fmla="*/ 4454810 w 7176303"/>
              <a:gd name="connsiteY2" fmla="*/ 6858020 h 6866674"/>
              <a:gd name="connsiteX3" fmla="*/ 0 w 7176303"/>
              <a:gd name="connsiteY3" fmla="*/ 6866674 h 6866674"/>
              <a:gd name="connsiteX4" fmla="*/ 0 w 7176303"/>
              <a:gd name="connsiteY4" fmla="*/ 3283633 h 6866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6303" h="6866674">
                <a:moveTo>
                  <a:pt x="1367257" y="0"/>
                </a:moveTo>
                <a:lnTo>
                  <a:pt x="7176303" y="11556"/>
                </a:lnTo>
                <a:lnTo>
                  <a:pt x="4454810" y="6858020"/>
                </a:lnTo>
                <a:lnTo>
                  <a:pt x="0" y="6866674"/>
                </a:lnTo>
                <a:lnTo>
                  <a:pt x="0" y="3283633"/>
                </a:lnTo>
                <a:close/>
              </a:path>
            </a:pathLst>
          </a:custGeom>
          <a:blipFill rotWithShape="1">
            <a:blip r:embed="rId5"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dirty="0">
              <a:latin typeface="微软雅黑" panose="020B0503020204020204" charset="-122"/>
              <a:ea typeface="微软雅黑" panose="020B0503020204020204" charset="-122"/>
              <a:cs typeface="Arial" panose="020B0604020202020204" pitchFamily="34" charset="0"/>
            </a:endParaRPr>
          </a:p>
        </p:txBody>
      </p:sp>
      <p:sp>
        <p:nvSpPr>
          <p:cNvPr id="10" name="任意多边形 17"/>
          <p:cNvSpPr/>
          <p:nvPr>
            <p:custDataLst>
              <p:tags r:id="rId6"/>
            </p:custDataLst>
          </p:nvPr>
        </p:nvSpPr>
        <p:spPr>
          <a:xfrm>
            <a:off x="-42863" y="-9525"/>
            <a:ext cx="7269163" cy="6891338"/>
          </a:xfrm>
          <a:custGeom>
            <a:avLst/>
            <a:gdLst>
              <a:gd name="connsiteX0" fmla="*/ 1377503 w 7191711"/>
              <a:gd name="connsiteY0" fmla="*/ 0 h 6866692"/>
              <a:gd name="connsiteX1" fmla="*/ 7191711 w 7191711"/>
              <a:gd name="connsiteY1" fmla="*/ 11556 h 6866692"/>
              <a:gd name="connsiteX2" fmla="*/ 4467800 w 7191711"/>
              <a:gd name="connsiteY2" fmla="*/ 6858020 h 6866692"/>
              <a:gd name="connsiteX3" fmla="*/ 0 w 7191711"/>
              <a:gd name="connsiteY3" fmla="*/ 6866692 h 6866692"/>
              <a:gd name="connsiteX4" fmla="*/ 0 w 7191711"/>
              <a:gd name="connsiteY4" fmla="*/ 3305303 h 6866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1711" h="6866692">
                <a:moveTo>
                  <a:pt x="1377503" y="0"/>
                </a:moveTo>
                <a:lnTo>
                  <a:pt x="7191711" y="11556"/>
                </a:lnTo>
                <a:lnTo>
                  <a:pt x="4467800" y="6858020"/>
                </a:lnTo>
                <a:lnTo>
                  <a:pt x="0" y="6866692"/>
                </a:lnTo>
                <a:lnTo>
                  <a:pt x="0" y="3305303"/>
                </a:lnTo>
                <a:close/>
              </a:path>
            </a:pathLst>
          </a:cu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dirty="0">
              <a:latin typeface="微软雅黑" panose="020B0503020204020204" charset="-122"/>
              <a:ea typeface="微软雅黑" panose="020B0503020204020204" charset="-122"/>
              <a:cs typeface="Arial" panose="020B0604020202020204" pitchFamily="34" charset="0"/>
            </a:endParaRPr>
          </a:p>
        </p:txBody>
      </p:sp>
      <p:sp>
        <p:nvSpPr>
          <p:cNvPr id="11" name="平行四边形 10"/>
          <p:cNvSpPr/>
          <p:nvPr>
            <p:custDataLst>
              <p:tags r:id="rId7"/>
            </p:custDataLst>
          </p:nvPr>
        </p:nvSpPr>
        <p:spPr>
          <a:xfrm flipV="1">
            <a:off x="8980488" y="5002213"/>
            <a:ext cx="3073400" cy="1865312"/>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cxnSp>
        <p:nvCxnSpPr>
          <p:cNvPr id="12" name="直接连接符 11"/>
          <p:cNvCxnSpPr/>
          <p:nvPr>
            <p:custDataLst>
              <p:tags r:id="rId8"/>
            </p:custDataLst>
          </p:nvPr>
        </p:nvCxnSpPr>
        <p:spPr>
          <a:xfrm flipH="1">
            <a:off x="8805863" y="4622800"/>
            <a:ext cx="3067050" cy="0"/>
          </a:xfrm>
          <a:prstGeom prst="line">
            <a:avLst/>
          </a:prstGeom>
          <a:ln w="1905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custDataLst>
              <p:tags r:id="rId9"/>
            </p:custDataLst>
          </p:nvPr>
        </p:nvSpPr>
        <p:spPr>
          <a:xfrm>
            <a:off x="6424972" y="740138"/>
            <a:ext cx="5539523" cy="2751522"/>
          </a:xfrm>
        </p:spPr>
        <p:txBody>
          <a:bodyPr lIns="90000" tIns="46800" rIns="90000" bIns="0" anchor="b">
            <a:normAutofit/>
          </a:bodyPr>
          <a:lstStyle>
            <a:lvl1pPr algn="r">
              <a:defRPr sz="6600" b="1">
                <a:solidFill>
                  <a:schemeClr val="tx1">
                    <a:lumMod val="75000"/>
                    <a:lumOff val="25000"/>
                  </a:schemeClr>
                </a:solidFill>
                <a:latin typeface="+mn-lt"/>
              </a:defRPr>
            </a:lvl1pPr>
          </a:lstStyle>
          <a:p>
            <a:r>
              <a:rPr lang="zh-CN" altLang="en-US" noProof="1"/>
              <a:t>单击此处编辑标题</a:t>
            </a:r>
            <a:endParaRPr lang="zh-CN" altLang="en-US" noProof="1"/>
          </a:p>
        </p:txBody>
      </p:sp>
      <p:sp>
        <p:nvSpPr>
          <p:cNvPr id="3" name="副标题 2"/>
          <p:cNvSpPr>
            <a:spLocks noGrp="1"/>
          </p:cNvSpPr>
          <p:nvPr>
            <p:ph type="subTitle" idx="1"/>
            <p:custDataLst>
              <p:tags r:id="rId10"/>
            </p:custDataLst>
          </p:nvPr>
        </p:nvSpPr>
        <p:spPr>
          <a:xfrm>
            <a:off x="7475220" y="3986166"/>
            <a:ext cx="4489450" cy="523240"/>
          </a:xfrm>
        </p:spPr>
        <p:txBody>
          <a:bodyPr lIns="90000" rIns="90000"/>
          <a:lstStyle>
            <a:lvl1pPr marL="0" indent="0" algn="r">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a:t>单击此处编辑母版副标题样式</a:t>
            </a:r>
            <a:endParaRPr lang="zh-CN" altLang="en-US" noProof="1"/>
          </a:p>
        </p:txBody>
      </p:sp>
      <p:sp>
        <p:nvSpPr>
          <p:cNvPr id="13" name="日期占位符 3"/>
          <p:cNvSpPr>
            <a:spLocks noGrp="1"/>
          </p:cNvSpPr>
          <p:nvPr>
            <p:ph type="dt" sz="half" idx="15"/>
            <p:custDataLst>
              <p:tags r:id="rId11"/>
            </p:custDataLst>
          </p:nvPr>
        </p:nvSpPr>
        <p:spPr/>
        <p:txBody>
          <a:bodyPr/>
          <a:lstStyle>
            <a:lvl1pPr>
              <a:defRPr>
                <a:latin typeface="+mn-lt"/>
                <a:ea typeface="+mn-ea"/>
                <a:cs typeface="微软雅黑" panose="020B0503020204020204" charset="-122"/>
              </a:defRPr>
            </a:lvl1pPr>
          </a:lstStyle>
          <a:p>
            <a:endParaRPr lang="zh-CN" altLang="en-US"/>
          </a:p>
        </p:txBody>
      </p:sp>
      <p:sp>
        <p:nvSpPr>
          <p:cNvPr id="14" name="页脚占位符 4"/>
          <p:cNvSpPr>
            <a:spLocks noGrp="1"/>
          </p:cNvSpPr>
          <p:nvPr>
            <p:ph type="ftr" sz="quarter" idx="16"/>
            <p:custDataLst>
              <p:tags r:id="rId12"/>
            </p:custDataLst>
          </p:nvPr>
        </p:nvSpPr>
        <p:spPr/>
        <p:txBody>
          <a:bodyPr/>
          <a:lstStyle>
            <a:lvl1pPr>
              <a:defRPr>
                <a:latin typeface="+mn-lt"/>
                <a:ea typeface="+mn-ea"/>
                <a:cs typeface="微软雅黑" panose="020B0503020204020204" charset="-122"/>
              </a:defRPr>
            </a:lvl1pPr>
          </a:lstStyle>
          <a:p>
            <a:endParaRPr lang="zh-CN" altLang="en-US"/>
          </a:p>
        </p:txBody>
      </p:sp>
      <p:sp>
        <p:nvSpPr>
          <p:cNvPr id="16" name="灯片编号占位符 5"/>
          <p:cNvSpPr>
            <a:spLocks noGrp="1"/>
          </p:cNvSpPr>
          <p:nvPr>
            <p:ph type="sldNum" sz="quarter" idx="17"/>
            <p:custDataLst>
              <p:tags r:id="rId13"/>
            </p:custDataLst>
          </p:nvPr>
        </p:nvSpPr>
        <p:spPr/>
        <p:txBody>
          <a:bodyPr/>
          <a:lstStyle>
            <a:lvl1pPr>
              <a:defRPr/>
            </a:lvl1pPr>
          </a:lstStyle>
          <a:p>
            <a:fld id="{C290D47C-B6CE-489A-BB37-4507D98BE91B}" type="slidenum">
              <a:rPr lang="zh-CN" altLang="en-US"/>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mj-lt"/>
                <a:ea typeface="+mj-ea"/>
                <a:cs typeface="微软雅黑" panose="020B0503020204020204" charset="-122"/>
                <a:sym typeface="+mn-ea"/>
              </a:defRPr>
            </a:lvl1pPr>
          </a:lstStyle>
          <a:p>
            <a:pPr lvl="0"/>
            <a:r>
              <a:rPr lang="zh-CN" altLang="en-US" noProof="1">
                <a:sym typeface="+mn-ea"/>
              </a:rPr>
              <a:t>单击此处编辑母版标题样式</a:t>
            </a:r>
            <a:endParaRPr noProof="1">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5pPr>
          </a:lstStyle>
          <a:p>
            <a:pPr lvl="0"/>
            <a:r>
              <a:rPr>
                <a:sym typeface="+mn-ea"/>
              </a:rPr>
              <a:t>单击此处</a:t>
            </a:r>
            <a:r>
              <a:rPr lang="zh-CN" altLang="en-US" noProof="1">
                <a:sym typeface="+mn-ea"/>
              </a:rPr>
              <a:t>编辑母版文本样式</a:t>
            </a:r>
            <a:endParaRPr lang="zh-CN" altLang="en-US" noProof="1">
              <a:sym typeface="+mn-ea"/>
            </a:endParaRPr>
          </a:p>
          <a:p>
            <a:pPr lvl="1"/>
            <a:r>
              <a:rPr lang="zh-CN" altLang="en-US" noProof="1">
                <a:sym typeface="+mn-ea"/>
              </a:rPr>
              <a:t>第二级</a:t>
            </a:r>
            <a:endParaRPr lang="zh-CN" altLang="en-US" noProof="1">
              <a:sym typeface="+mn-ea"/>
            </a:endParaRPr>
          </a:p>
          <a:p>
            <a:pPr lvl="2"/>
            <a:r>
              <a:rPr lang="zh-CN" altLang="en-US" noProof="1">
                <a:sym typeface="+mn-ea"/>
              </a:rPr>
              <a:t>第三级</a:t>
            </a:r>
            <a:endParaRPr lang="zh-CN" altLang="en-US" noProof="1">
              <a:sym typeface="+mn-ea"/>
            </a:endParaRPr>
          </a:p>
          <a:p>
            <a:pPr lvl="3"/>
            <a:r>
              <a:rPr lang="zh-CN" altLang="en-US" noProof="1">
                <a:sym typeface="+mn-ea"/>
              </a:rPr>
              <a:t>第四级</a:t>
            </a:r>
            <a:endParaRPr lang="zh-CN" altLang="en-US" noProof="1">
              <a:sym typeface="+mn-ea"/>
            </a:endParaRPr>
          </a:p>
          <a:p>
            <a:pPr lvl="4"/>
            <a:r>
              <a:rPr lang="zh-CN" altLang="en-US" noProof="1">
                <a:sym typeface="+mn-ea"/>
              </a:rPr>
              <a:t>第五级</a:t>
            </a:r>
            <a:endParaRPr noProof="1">
              <a:sym typeface="+mn-ea"/>
            </a:endParaRPr>
          </a:p>
        </p:txBody>
      </p:sp>
      <p:sp>
        <p:nvSpPr>
          <p:cNvPr id="4" name="日期占位符 3"/>
          <p:cNvSpPr>
            <a:spLocks noGrp="1"/>
          </p:cNvSpPr>
          <p:nvPr>
            <p:ph type="dt" sz="half" idx="10"/>
            <p:custDataLst>
              <p:tags r:id="rId4"/>
            </p:custDataLst>
          </p:nvPr>
        </p:nvSpPr>
        <p:spPr/>
        <p:txBody>
          <a:bodyPr/>
          <a:lstStyle>
            <a:lvl1pPr>
              <a:defRPr/>
            </a:lvl1pPr>
          </a:lstStyle>
          <a:p>
            <a:endParaRPr lang="zh-CN" altLang="en-US"/>
          </a:p>
        </p:txBody>
      </p:sp>
      <p:sp>
        <p:nvSpPr>
          <p:cNvPr id="5" name="页脚占位符 4"/>
          <p:cNvSpPr>
            <a:spLocks noGrp="1"/>
          </p:cNvSpPr>
          <p:nvPr>
            <p:ph type="ftr" sz="quarter" idx="11"/>
            <p:custDataLst>
              <p:tags r:id="rId5"/>
            </p:custDataLst>
          </p:nvPr>
        </p:nvSpPr>
        <p:spPr/>
        <p:txBody>
          <a:bodyPr/>
          <a:lstStyle>
            <a:lvl1pPr>
              <a:defRPr/>
            </a:lvl1pPr>
          </a:lstStyle>
          <a:p>
            <a:endParaRPr lang="zh-CN" altLang="en-US"/>
          </a:p>
        </p:txBody>
      </p:sp>
      <p:sp>
        <p:nvSpPr>
          <p:cNvPr id="6" name="灯片编号占位符 5"/>
          <p:cNvSpPr>
            <a:spLocks noGrp="1"/>
          </p:cNvSpPr>
          <p:nvPr>
            <p:ph type="sldNum" sz="quarter" idx="12"/>
            <p:custDataLst>
              <p:tags r:id="rId6"/>
            </p:custDataLst>
          </p:nvPr>
        </p:nvSpPr>
        <p:spPr/>
        <p:txBody>
          <a:bodyPr/>
          <a:lstStyle>
            <a:lvl1pPr>
              <a:defRPr/>
            </a:lvl1pPr>
          </a:lstStyle>
          <a:p>
            <a:fld id="{193D1E26-D0E6-4E08-8ADA-C375D4FBBFEF}" type="slidenum">
              <a:rPr lang="zh-CN" altLang="en-US"/>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5" name="日期占位符 3"/>
          <p:cNvSpPr>
            <a:spLocks noGrp="1"/>
          </p:cNvSpPr>
          <p:nvPr>
            <p:ph type="dt" sz="half" idx="10"/>
            <p:custDataLst>
              <p:tags r:id="rId2"/>
            </p:custDataLst>
          </p:nvPr>
        </p:nvSpPr>
        <p:spPr/>
        <p:txBody>
          <a:bodyPr/>
          <a:lstStyle>
            <a:lvl1pPr>
              <a:defRPr/>
            </a:lvl1pPr>
          </a:lstStyle>
          <a:p>
            <a:fld id="{B8B6DD44-CB8B-4612-A28C-4C228BE49A0F}" type="datetime1">
              <a:rPr lang="zh-CN" altLang="en-US"/>
            </a:fld>
            <a:endParaRPr lang="zh-CN" altLang="en-US"/>
          </a:p>
        </p:txBody>
      </p:sp>
      <p:sp>
        <p:nvSpPr>
          <p:cNvPr id="6" name="页脚占位符 4"/>
          <p:cNvSpPr>
            <a:spLocks noGrp="1"/>
          </p:cNvSpPr>
          <p:nvPr>
            <p:ph type="ftr" sz="quarter" idx="11"/>
            <p:custDataLst>
              <p:tags r:id="rId3"/>
            </p:custDataLst>
          </p:nvPr>
        </p:nvSpPr>
        <p:spPr/>
        <p:txBody>
          <a:bodyPr/>
          <a:lstStyle>
            <a:lvl1pPr>
              <a:defRPr>
                <a:latin typeface="+mn-lt"/>
                <a:ea typeface="+mn-ea"/>
                <a:cs typeface="微软雅黑" panose="020B0503020204020204" charset="-122"/>
              </a:defRPr>
            </a:lvl1pPr>
          </a:lstStyle>
          <a:p>
            <a:endParaRPr lang="zh-CN" altLang="en-US"/>
          </a:p>
        </p:txBody>
      </p:sp>
      <p:sp>
        <p:nvSpPr>
          <p:cNvPr id="7" name="灯片编号占位符 5"/>
          <p:cNvSpPr>
            <a:spLocks noGrp="1"/>
          </p:cNvSpPr>
          <p:nvPr>
            <p:ph type="sldNum" sz="quarter" idx="12"/>
            <p:custDataLst>
              <p:tags r:id="rId4"/>
            </p:custDataLst>
          </p:nvPr>
        </p:nvSpPr>
        <p:spPr/>
        <p:txBody>
          <a:bodyPr/>
          <a:lstStyle>
            <a:lvl1pPr>
              <a:defRPr/>
            </a:lvl1pPr>
          </a:lstStyle>
          <a:p>
            <a:fld id="{B1AE858F-F07A-4E34-90BB-4403A50F3115}" type="slidenum">
              <a:rPr lang="zh-CN" altLang="en-US"/>
            </a:fld>
            <a:endParaRPr lang="zh-CN" altLang="en-US"/>
          </a:p>
        </p:txBody>
      </p:sp>
      <p:sp>
        <p:nvSpPr>
          <p:cNvPr id="11" name="平行四边形 10"/>
          <p:cNvSpPr/>
          <p:nvPr userDrawn="1">
            <p:custDataLst>
              <p:tags r:id="rId5"/>
            </p:custDataLst>
          </p:nvPr>
        </p:nvSpPr>
        <p:spPr>
          <a:xfrm flipV="1">
            <a:off x="5603072" y="4098133"/>
            <a:ext cx="3073400" cy="1865312"/>
          </a:xfrm>
          <a:prstGeom prst="parallelogram">
            <a:avLst>
              <a:gd name="adj" fmla="val 3937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pic>
        <p:nvPicPr>
          <p:cNvPr id="12" name="图片 11"/>
          <p:cNvPicPr>
            <a:picLocks noChangeAspect="1"/>
          </p:cNvPicPr>
          <p:nvPr userDrawn="1">
            <p:custDataLst>
              <p:tags r:id="rId6"/>
            </p:custDataLst>
          </p:nvPr>
        </p:nvPicPr>
        <p:blipFill>
          <a:blip r:embed="rId7">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t="21313" r="1984" b="16757"/>
          <a:stretch>
            <a:fillRect/>
          </a:stretch>
        </p:blipFill>
        <p:spPr>
          <a:xfrm>
            <a:off x="5603074" y="-9525"/>
            <a:ext cx="7269163" cy="6891338"/>
          </a:xfrm>
          <a:custGeom>
            <a:avLst/>
            <a:gdLst>
              <a:gd name="connsiteX0" fmla="*/ 5876825 w 7269163"/>
              <a:gd name="connsiteY0" fmla="*/ 0 h 6891338"/>
              <a:gd name="connsiteX1" fmla="*/ 5880823 w 7269163"/>
              <a:gd name="connsiteY1" fmla="*/ 9525 h 6891338"/>
              <a:gd name="connsiteX2" fmla="*/ 7269163 w 7269163"/>
              <a:gd name="connsiteY2" fmla="*/ 9525 h 6891338"/>
              <a:gd name="connsiteX3" fmla="*/ 7269163 w 7269163"/>
              <a:gd name="connsiteY3" fmla="*/ 3317167 h 6891338"/>
              <a:gd name="connsiteX4" fmla="*/ 7269163 w 7269163"/>
              <a:gd name="connsiteY4" fmla="*/ 3758565 h 6891338"/>
              <a:gd name="connsiteX5" fmla="*/ 7269163 w 7269163"/>
              <a:gd name="connsiteY5" fmla="*/ 6891338 h 6891338"/>
              <a:gd name="connsiteX6" fmla="*/ 2753246 w 7269163"/>
              <a:gd name="connsiteY6" fmla="*/ 6882635 h 6891338"/>
              <a:gd name="connsiteX7" fmla="*/ 0 w 7269163"/>
              <a:gd name="connsiteY7" fmla="*/ 11598 h 689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69163" h="6891338">
                <a:moveTo>
                  <a:pt x="5876825" y="0"/>
                </a:moveTo>
                <a:lnTo>
                  <a:pt x="5880823" y="9525"/>
                </a:lnTo>
                <a:lnTo>
                  <a:pt x="7269163" y="9525"/>
                </a:lnTo>
                <a:lnTo>
                  <a:pt x="7269163" y="3317167"/>
                </a:lnTo>
                <a:lnTo>
                  <a:pt x="7269163" y="3758565"/>
                </a:lnTo>
                <a:lnTo>
                  <a:pt x="7269163" y="6891338"/>
                </a:lnTo>
                <a:lnTo>
                  <a:pt x="2753246" y="6882635"/>
                </a:lnTo>
                <a:lnTo>
                  <a:pt x="0" y="11598"/>
                </a:lnTo>
                <a:close/>
              </a:path>
            </a:pathLst>
          </a:custGeom>
        </p:spPr>
      </p:pic>
      <p:sp>
        <p:nvSpPr>
          <p:cNvPr id="13" name="任意多边形: 形状 12"/>
          <p:cNvSpPr/>
          <p:nvPr userDrawn="1">
            <p:custDataLst>
              <p:tags r:id="rId9"/>
            </p:custDataLst>
          </p:nvPr>
        </p:nvSpPr>
        <p:spPr>
          <a:xfrm flipH="1">
            <a:off x="5603073" y="0"/>
            <a:ext cx="7269163" cy="6891338"/>
          </a:xfrm>
          <a:custGeom>
            <a:avLst/>
            <a:gdLst>
              <a:gd name="connsiteX0" fmla="*/ 1392338 w 7269163"/>
              <a:gd name="connsiteY0" fmla="*/ 0 h 6891338"/>
              <a:gd name="connsiteX1" fmla="*/ 7269163 w 7269163"/>
              <a:gd name="connsiteY1" fmla="*/ 11598 h 6891338"/>
              <a:gd name="connsiteX2" fmla="*/ 4515917 w 7269163"/>
              <a:gd name="connsiteY2" fmla="*/ 6882635 h 6891338"/>
              <a:gd name="connsiteX3" fmla="*/ 0 w 7269163"/>
              <a:gd name="connsiteY3" fmla="*/ 6891338 h 6891338"/>
              <a:gd name="connsiteX4" fmla="*/ 0 w 7269163"/>
              <a:gd name="connsiteY4" fmla="*/ 3758565 h 6891338"/>
              <a:gd name="connsiteX5" fmla="*/ 0 w 7269163"/>
              <a:gd name="connsiteY5" fmla="*/ 3317167 h 6891338"/>
              <a:gd name="connsiteX6" fmla="*/ 0 w 7269163"/>
              <a:gd name="connsiteY6" fmla="*/ 9525 h 6891338"/>
              <a:gd name="connsiteX7" fmla="*/ 1388340 w 7269163"/>
              <a:gd name="connsiteY7" fmla="*/ 9525 h 689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69163" h="6891338">
                <a:moveTo>
                  <a:pt x="1392338" y="0"/>
                </a:moveTo>
                <a:lnTo>
                  <a:pt x="7269163" y="11598"/>
                </a:lnTo>
                <a:lnTo>
                  <a:pt x="4515917" y="6882635"/>
                </a:lnTo>
                <a:lnTo>
                  <a:pt x="0" y="6891338"/>
                </a:lnTo>
                <a:lnTo>
                  <a:pt x="0" y="3758565"/>
                </a:lnTo>
                <a:lnTo>
                  <a:pt x="0" y="3317167"/>
                </a:lnTo>
                <a:lnTo>
                  <a:pt x="0" y="9525"/>
                </a:lnTo>
                <a:lnTo>
                  <a:pt x="1388340" y="9525"/>
                </a:lnTo>
                <a:close/>
              </a:path>
            </a:pathLst>
          </a:cu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mj-lt"/>
                <a:ea typeface="+mj-ea"/>
                <a:cs typeface="微软雅黑" panose="020B0503020204020204" charset="-122"/>
                <a:sym typeface="+mn-ea"/>
              </a:defRPr>
            </a:lvl1pPr>
          </a:lstStyle>
          <a:p>
            <a:pPr lvl="0"/>
            <a:r>
              <a:rPr lang="zh-CN" altLang="en-US" noProof="1">
                <a:sym typeface="+mn-ea"/>
              </a:rPr>
              <a:t>单击此处编辑母版标题样式</a:t>
            </a:r>
            <a:endParaRPr noProof="1">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5pPr>
          </a:lstStyle>
          <a:p>
            <a:pPr lvl="0"/>
            <a:r>
              <a:rPr>
                <a:sym typeface="+mn-ea"/>
              </a:rPr>
              <a:t>单击此处</a:t>
            </a:r>
            <a:r>
              <a:rPr lang="zh-CN" altLang="en-US" noProof="1">
                <a:sym typeface="+mn-ea"/>
              </a:rPr>
              <a:t>编辑母版文本样式</a:t>
            </a:r>
            <a:endParaRPr lang="zh-CN" altLang="en-US" noProof="1">
              <a:sym typeface="+mn-ea"/>
            </a:endParaRPr>
          </a:p>
          <a:p>
            <a:pPr lvl="1"/>
            <a:r>
              <a:rPr lang="zh-CN" altLang="en-US" noProof="1">
                <a:sym typeface="+mn-ea"/>
              </a:rPr>
              <a:t>第二级</a:t>
            </a:r>
            <a:endParaRPr lang="zh-CN" altLang="en-US" noProof="1">
              <a:sym typeface="+mn-ea"/>
            </a:endParaRPr>
          </a:p>
          <a:p>
            <a:pPr lvl="2"/>
            <a:r>
              <a:rPr lang="zh-CN" altLang="en-US" noProof="1">
                <a:sym typeface="+mn-ea"/>
              </a:rPr>
              <a:t>第三级</a:t>
            </a:r>
            <a:endParaRPr lang="zh-CN" altLang="en-US" noProof="1">
              <a:sym typeface="+mn-ea"/>
            </a:endParaRPr>
          </a:p>
          <a:p>
            <a:pPr lvl="3"/>
            <a:r>
              <a:rPr lang="zh-CN" altLang="en-US" noProof="1">
                <a:sym typeface="+mn-ea"/>
              </a:rPr>
              <a:t>第四级</a:t>
            </a:r>
            <a:endParaRPr lang="zh-CN" altLang="en-US" noProof="1">
              <a:sym typeface="+mn-ea"/>
            </a:endParaRPr>
          </a:p>
          <a:p>
            <a:pPr lvl="4"/>
            <a:r>
              <a:rPr lang="zh-CN" altLang="en-US" noProof="1">
                <a:sym typeface="+mn-ea"/>
              </a:rPr>
              <a:t>第五级</a:t>
            </a:r>
            <a:endParaRPr noProof="1">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mn-lt"/>
                <a:ea typeface="+mn-ea"/>
              </a:defRPr>
            </a:lvl1pPr>
            <a:lvl2pPr>
              <a:defRPr sz="1600">
                <a:latin typeface="+mn-lt"/>
                <a:ea typeface="+mn-ea"/>
              </a:defRPr>
            </a:lvl2pPr>
            <a:lvl3pPr>
              <a:defRPr sz="1600">
                <a:latin typeface="+mn-lt"/>
                <a:ea typeface="+mn-ea"/>
              </a:defRPr>
            </a:lvl3pPr>
            <a:lvl4pPr>
              <a:defRPr sz="1600">
                <a:latin typeface="+mn-lt"/>
                <a:ea typeface="+mn-ea"/>
              </a:defRPr>
            </a:lvl4pPr>
            <a:lvl5pPr>
              <a:defRPr sz="1600">
                <a:latin typeface="+mn-lt"/>
                <a:ea typeface="+mn-ea"/>
              </a:defRPr>
            </a:lvl5pPr>
          </a:lstStyle>
          <a:p>
            <a:pPr lvl="0"/>
            <a:r>
              <a:rPr lang="zh-CN" altLang="en-US">
                <a:sym typeface="+mn-ea"/>
              </a:rPr>
              <a:t>单击此处</a:t>
            </a:r>
            <a:r>
              <a:rPr lang="zh-CN" altLang="en-US" noProof="1"/>
              <a:t>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3"/>
          <p:cNvSpPr>
            <a:spLocks noGrp="1"/>
          </p:cNvSpPr>
          <p:nvPr>
            <p:ph type="dt" sz="half" idx="10"/>
            <p:custDataLst>
              <p:tags r:id="rId5"/>
            </p:custDataLst>
          </p:nvPr>
        </p:nvSpPr>
        <p:spPr/>
        <p:txBody>
          <a:bodyPr/>
          <a:lstStyle>
            <a:lvl1pPr>
              <a:defRPr/>
            </a:lvl1pPr>
          </a:lstStyle>
          <a:p>
            <a:endParaRPr lang="zh-CN" altLang="en-US"/>
          </a:p>
        </p:txBody>
      </p:sp>
      <p:sp>
        <p:nvSpPr>
          <p:cNvPr id="6" name="页脚占位符 4"/>
          <p:cNvSpPr>
            <a:spLocks noGrp="1"/>
          </p:cNvSpPr>
          <p:nvPr>
            <p:ph type="ftr" sz="quarter" idx="11"/>
            <p:custDataLst>
              <p:tags r:id="rId6"/>
            </p:custDataLst>
          </p:nvPr>
        </p:nvSpPr>
        <p:spPr/>
        <p:txBody>
          <a:bodyPr/>
          <a:lstStyle>
            <a:lvl1pPr>
              <a:defRPr/>
            </a:lvl1pPr>
          </a:lstStyle>
          <a:p>
            <a:endParaRPr lang="zh-CN" altLang="en-US"/>
          </a:p>
        </p:txBody>
      </p:sp>
      <p:sp>
        <p:nvSpPr>
          <p:cNvPr id="7" name="灯片编号占位符 5"/>
          <p:cNvSpPr>
            <a:spLocks noGrp="1"/>
          </p:cNvSpPr>
          <p:nvPr>
            <p:ph type="sldNum" sz="quarter" idx="12"/>
            <p:custDataLst>
              <p:tags r:id="rId7"/>
            </p:custDataLst>
          </p:nvPr>
        </p:nvSpPr>
        <p:spPr/>
        <p:txBody>
          <a:bodyPr/>
          <a:lstStyle>
            <a:lvl1pPr>
              <a:defRPr/>
            </a:lvl1pPr>
          </a:lstStyle>
          <a:p>
            <a:fld id="{8FE05F68-110B-4046-BEA6-C8A82509E433}" type="slidenum">
              <a:rPr lang="zh-CN" altLang="en-US"/>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mj-lt"/>
                <a:ea typeface="+mj-ea"/>
                <a:cs typeface="微软雅黑" panose="020B0503020204020204" charset="-122"/>
                <a:sym typeface="+mn-ea"/>
              </a:defRPr>
            </a:lvl1pPr>
          </a:lstStyle>
          <a:p>
            <a:pPr lvl="0"/>
            <a:r>
              <a:rPr lang="zh-CN" altLang="en-US" noProof="1">
                <a:sym typeface="+mn-ea"/>
              </a:rPr>
              <a:t>单击此处编辑母版标题样式</a:t>
            </a:r>
            <a:endParaRPr noProof="1">
              <a:sym typeface="+mn-ea"/>
            </a:endParaRPr>
          </a:p>
        </p:txBody>
      </p:sp>
      <p:sp>
        <p:nvSpPr>
          <p:cNvPr id="3" name="文本占位符 2"/>
          <p:cNvSpPr>
            <a:spLocks noGrp="1"/>
          </p:cNvSpPr>
          <p:nvPr>
            <p:ph type="body" idx="1"/>
            <p:custDataLst>
              <p:tags r:id="rId3"/>
            </p:custDataLst>
          </p:nvPr>
        </p:nvSpPr>
        <p:spPr>
          <a:xfrm>
            <a:off x="669930" y="952508"/>
            <a:ext cx="5283242" cy="381003"/>
          </a:xfrm>
        </p:spPr>
        <p:txBody>
          <a:bodyPr tIns="38100" rIns="76200" bIns="3810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mn-lt"/>
                <a:ea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sym typeface="+mn-ea"/>
              </a:rPr>
              <a:t>单击此处</a:t>
            </a:r>
            <a:r>
              <a:rPr lang="zh-CN" altLang="en-US" noProof="1"/>
              <a:t>编辑母版文本样式</a:t>
            </a:r>
            <a:endParaRPr lang="zh-CN" altLang="en-US" noProof="1"/>
          </a:p>
        </p:txBody>
      </p:sp>
      <p:sp>
        <p:nvSpPr>
          <p:cNvPr id="4" name="内容占位符 3"/>
          <p:cNvSpPr>
            <a:spLocks noGrp="1"/>
          </p:cNvSpPr>
          <p:nvPr>
            <p:ph sz="half" idx="2"/>
            <p:custDataLst>
              <p:tags r:id="rId4"/>
            </p:custDataLst>
          </p:nvPr>
        </p:nvSpPr>
        <p:spPr>
          <a:xfrm>
            <a:off x="669925" y="1406525"/>
            <a:ext cx="5283200" cy="4934752"/>
          </a:xfrm>
        </p:spPr>
        <p:txBody>
          <a:bodyPr>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5pPr>
          </a:lstStyle>
          <a:p>
            <a:pPr lvl="0"/>
            <a:r>
              <a:rPr>
                <a:sym typeface="+mn-ea"/>
              </a:rPr>
              <a:t>单击此处</a:t>
            </a:r>
            <a:r>
              <a:rPr lang="zh-CN" altLang="en-US" noProof="1">
                <a:sym typeface="+mn-ea"/>
              </a:rPr>
              <a:t>编辑母版文本样式</a:t>
            </a:r>
            <a:endParaRPr lang="zh-CN" altLang="en-US" noProof="1">
              <a:sym typeface="+mn-ea"/>
            </a:endParaRPr>
          </a:p>
          <a:p>
            <a:pPr lvl="1"/>
            <a:r>
              <a:rPr lang="zh-CN" altLang="en-US" noProof="1">
                <a:sym typeface="+mn-ea"/>
              </a:rPr>
              <a:t>第二级</a:t>
            </a:r>
            <a:endParaRPr lang="zh-CN" altLang="en-US" noProof="1">
              <a:sym typeface="+mn-ea"/>
            </a:endParaRPr>
          </a:p>
          <a:p>
            <a:pPr lvl="2"/>
            <a:r>
              <a:rPr lang="zh-CN" altLang="en-US" noProof="1">
                <a:sym typeface="+mn-ea"/>
              </a:rPr>
              <a:t>第三级</a:t>
            </a:r>
            <a:endParaRPr lang="zh-CN" altLang="en-US" noProof="1">
              <a:sym typeface="+mn-ea"/>
            </a:endParaRPr>
          </a:p>
          <a:p>
            <a:pPr lvl="3"/>
            <a:r>
              <a:rPr lang="zh-CN" altLang="en-US" noProof="1">
                <a:sym typeface="+mn-ea"/>
              </a:rPr>
              <a:t>第四级</a:t>
            </a:r>
            <a:endParaRPr lang="zh-CN" altLang="en-US" noProof="1">
              <a:sym typeface="+mn-ea"/>
            </a:endParaRPr>
          </a:p>
          <a:p>
            <a:pPr lvl="4"/>
            <a:r>
              <a:rPr lang="zh-CN" altLang="en-US" noProof="1">
                <a:sym typeface="+mn-ea"/>
              </a:rPr>
              <a:t>第五级</a:t>
            </a:r>
            <a:endParaRPr noProof="1">
              <a:sym typeface="+mn-ea"/>
            </a:endParaRPr>
          </a:p>
        </p:txBody>
      </p:sp>
      <p:sp>
        <p:nvSpPr>
          <p:cNvPr id="5" name="文本占位符 4"/>
          <p:cNvSpPr>
            <a:spLocks noGrp="1"/>
          </p:cNvSpPr>
          <p:nvPr>
            <p:ph type="body" sz="quarter" idx="3"/>
            <p:custDataLst>
              <p:tags r:id="rId5"/>
            </p:custDataLst>
          </p:nvPr>
        </p:nvSpPr>
        <p:spPr>
          <a:xfrm>
            <a:off x="6235750" y="952508"/>
            <a:ext cx="5283242" cy="381003"/>
          </a:xfrm>
        </p:spPr>
        <p:txBody>
          <a:bodyPr tIns="38100" rIns="76200" bIns="3810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mn-lt"/>
                <a:ea typeface="+mn-ea"/>
                <a:cs typeface="微软雅黑" panose="020B0503020204020204" charset="-122"/>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a:t>
            </a:r>
            <a:r>
              <a:rPr lang="zh-CN" altLang="en-US" noProof="1">
                <a:sym typeface="+mn-ea"/>
              </a:rPr>
              <a:t>编辑母版文本样式</a:t>
            </a:r>
            <a:endParaRPr lang="zh-CN" altLang="en-US" noProof="1">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5pPr>
          </a:lstStyle>
          <a:p>
            <a:pPr lvl="0"/>
            <a:r>
              <a:rPr>
                <a:sym typeface="+mn-ea"/>
              </a:rPr>
              <a:t>单击此处</a:t>
            </a:r>
            <a:r>
              <a:rPr lang="zh-CN" altLang="en-US" noProof="1">
                <a:sym typeface="+mn-ea"/>
              </a:rPr>
              <a:t>编辑母版文本样式</a:t>
            </a:r>
            <a:endParaRPr lang="zh-CN" altLang="en-US" noProof="1">
              <a:sym typeface="+mn-ea"/>
            </a:endParaRPr>
          </a:p>
          <a:p>
            <a:pPr lvl="1"/>
            <a:r>
              <a:rPr lang="zh-CN" altLang="en-US" noProof="1">
                <a:sym typeface="+mn-ea"/>
              </a:rPr>
              <a:t>第二级</a:t>
            </a:r>
            <a:endParaRPr lang="zh-CN" altLang="en-US" noProof="1">
              <a:sym typeface="+mn-ea"/>
            </a:endParaRPr>
          </a:p>
          <a:p>
            <a:pPr lvl="2"/>
            <a:r>
              <a:rPr lang="zh-CN" altLang="en-US" noProof="1">
                <a:sym typeface="+mn-ea"/>
              </a:rPr>
              <a:t>第三级</a:t>
            </a:r>
            <a:endParaRPr lang="zh-CN" altLang="en-US" noProof="1">
              <a:sym typeface="+mn-ea"/>
            </a:endParaRPr>
          </a:p>
          <a:p>
            <a:pPr lvl="3"/>
            <a:r>
              <a:rPr lang="zh-CN" altLang="en-US" noProof="1">
                <a:sym typeface="+mn-ea"/>
              </a:rPr>
              <a:t>第四级</a:t>
            </a:r>
            <a:endParaRPr lang="zh-CN" altLang="en-US" noProof="1">
              <a:sym typeface="+mn-ea"/>
            </a:endParaRPr>
          </a:p>
          <a:p>
            <a:pPr lvl="4"/>
            <a:r>
              <a:rPr lang="zh-CN" altLang="en-US" noProof="1">
                <a:sym typeface="+mn-ea"/>
              </a:rPr>
              <a:t>第五级</a:t>
            </a:r>
            <a:endParaRPr noProof="1">
              <a:sym typeface="+mn-ea"/>
            </a:endParaRPr>
          </a:p>
        </p:txBody>
      </p:sp>
      <p:sp>
        <p:nvSpPr>
          <p:cNvPr id="7" name="日期占位符 3"/>
          <p:cNvSpPr>
            <a:spLocks noGrp="1"/>
          </p:cNvSpPr>
          <p:nvPr>
            <p:ph type="dt" sz="half" idx="10"/>
            <p:custDataLst>
              <p:tags r:id="rId7"/>
            </p:custDataLst>
          </p:nvPr>
        </p:nvSpPr>
        <p:spPr/>
        <p:txBody>
          <a:bodyPr/>
          <a:lstStyle>
            <a:lvl1pPr>
              <a:defRPr/>
            </a:lvl1pPr>
          </a:lstStyle>
          <a:p>
            <a:endParaRPr lang="zh-CN" altLang="en-US"/>
          </a:p>
        </p:txBody>
      </p:sp>
      <p:sp>
        <p:nvSpPr>
          <p:cNvPr id="8" name="页脚占位符 4"/>
          <p:cNvSpPr>
            <a:spLocks noGrp="1"/>
          </p:cNvSpPr>
          <p:nvPr>
            <p:ph type="ftr" sz="quarter" idx="11"/>
            <p:custDataLst>
              <p:tags r:id="rId8"/>
            </p:custDataLst>
          </p:nvPr>
        </p:nvSpPr>
        <p:spPr/>
        <p:txBody>
          <a:bodyPr/>
          <a:lstStyle>
            <a:lvl1pPr>
              <a:defRPr/>
            </a:lvl1pPr>
          </a:lstStyle>
          <a:p>
            <a:endParaRPr lang="zh-CN" altLang="en-US"/>
          </a:p>
        </p:txBody>
      </p:sp>
      <p:sp>
        <p:nvSpPr>
          <p:cNvPr id="9" name="灯片编号占位符 5"/>
          <p:cNvSpPr>
            <a:spLocks noGrp="1"/>
          </p:cNvSpPr>
          <p:nvPr>
            <p:ph type="sldNum" sz="quarter" idx="12"/>
            <p:custDataLst>
              <p:tags r:id="rId9"/>
            </p:custDataLst>
          </p:nvPr>
        </p:nvSpPr>
        <p:spPr/>
        <p:txBody>
          <a:bodyPr/>
          <a:lstStyle>
            <a:lvl1pPr>
              <a:defRPr/>
            </a:lvl1pPr>
          </a:lstStyle>
          <a:p>
            <a:fld id="{ECF11398-F2D3-475E-874A-D993567890ED}" type="slidenum">
              <a:rPr lang="zh-CN" altLang="en-US"/>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mj-lt"/>
                <a:ea typeface="+mj-ea"/>
                <a:cs typeface="微软雅黑" panose="020B0503020204020204" charset="-122"/>
                <a:sym typeface="+mn-ea"/>
              </a:defRPr>
            </a:lvl1pPr>
          </a:lstStyle>
          <a:p>
            <a:pPr lvl="0"/>
            <a:r>
              <a:rPr lang="zh-CN" altLang="en-US" noProof="1">
                <a:sym typeface="+mn-ea"/>
              </a:rPr>
              <a:t>单击此处编辑母版标题样式</a:t>
            </a:r>
            <a:endParaRPr noProof="1">
              <a:sym typeface="+mn-ea"/>
            </a:endParaRPr>
          </a:p>
        </p:txBody>
      </p:sp>
      <p:sp>
        <p:nvSpPr>
          <p:cNvPr id="3" name="日期占位符 3"/>
          <p:cNvSpPr>
            <a:spLocks noGrp="1"/>
          </p:cNvSpPr>
          <p:nvPr>
            <p:ph type="dt" sz="half" idx="10"/>
            <p:custDataLst>
              <p:tags r:id="rId3"/>
            </p:custDataLst>
          </p:nvPr>
        </p:nvSpPr>
        <p:spPr/>
        <p:txBody>
          <a:bodyPr/>
          <a:lstStyle>
            <a:lvl1pPr>
              <a:defRPr/>
            </a:lvl1pPr>
          </a:lstStyle>
          <a:p>
            <a:endParaRPr lang="zh-CN" altLang="en-US"/>
          </a:p>
        </p:txBody>
      </p:sp>
      <p:sp>
        <p:nvSpPr>
          <p:cNvPr id="4" name="页脚占位符 4"/>
          <p:cNvSpPr>
            <a:spLocks noGrp="1"/>
          </p:cNvSpPr>
          <p:nvPr>
            <p:ph type="ftr" sz="quarter" idx="11"/>
            <p:custDataLst>
              <p:tags r:id="rId4"/>
            </p:custDataLst>
          </p:nvPr>
        </p:nvSpPr>
        <p:spPr/>
        <p:txBody>
          <a:bodyPr/>
          <a:lstStyle>
            <a:lvl1pPr>
              <a:defRPr/>
            </a:lvl1pPr>
          </a:lstStyle>
          <a:p>
            <a:endParaRPr lang="zh-CN" altLang="en-US"/>
          </a:p>
        </p:txBody>
      </p:sp>
      <p:sp>
        <p:nvSpPr>
          <p:cNvPr id="5" name="灯片编号占位符 5"/>
          <p:cNvSpPr>
            <a:spLocks noGrp="1"/>
          </p:cNvSpPr>
          <p:nvPr>
            <p:ph type="sldNum" sz="quarter" idx="12"/>
            <p:custDataLst>
              <p:tags r:id="rId5"/>
            </p:custDataLst>
          </p:nvPr>
        </p:nvSpPr>
        <p:spPr/>
        <p:txBody>
          <a:bodyPr/>
          <a:lstStyle>
            <a:lvl1pPr>
              <a:defRPr/>
            </a:lvl1pPr>
          </a:lstStyle>
          <a:p>
            <a:fld id="{C807B482-4CAC-4B32-A6CE-C20E977C887A}" type="slidenum">
              <a:rPr lang="zh-CN" altLang="en-US"/>
            </a:fld>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custDataLst>
              <p:tags r:id="rId2"/>
            </p:custDataLst>
          </p:nvPr>
        </p:nvSpPr>
        <p:spPr/>
        <p:txBody>
          <a:bodyPr/>
          <a:lstStyle>
            <a:lvl1pPr>
              <a:defRPr/>
            </a:lvl1pPr>
          </a:lstStyle>
          <a:p>
            <a:endParaRPr lang="zh-CN" altLang="en-US"/>
          </a:p>
        </p:txBody>
      </p:sp>
      <p:sp>
        <p:nvSpPr>
          <p:cNvPr id="3" name="页脚占位符 4"/>
          <p:cNvSpPr>
            <a:spLocks noGrp="1"/>
          </p:cNvSpPr>
          <p:nvPr>
            <p:ph type="ftr" sz="quarter" idx="11"/>
            <p:custDataLst>
              <p:tags r:id="rId3"/>
            </p:custDataLst>
          </p:nvPr>
        </p:nvSpPr>
        <p:spPr/>
        <p:txBody>
          <a:bodyPr/>
          <a:lstStyle>
            <a:lvl1pPr>
              <a:defRPr/>
            </a:lvl1pPr>
          </a:lstStyle>
          <a:p>
            <a:endParaRPr lang="zh-CN" altLang="en-US"/>
          </a:p>
        </p:txBody>
      </p:sp>
      <p:sp>
        <p:nvSpPr>
          <p:cNvPr id="4" name="灯片编号占位符 5"/>
          <p:cNvSpPr>
            <a:spLocks noGrp="1"/>
          </p:cNvSpPr>
          <p:nvPr>
            <p:ph type="sldNum" sz="quarter" idx="12"/>
            <p:custDataLst>
              <p:tags r:id="rId4"/>
            </p:custDataLst>
          </p:nvPr>
        </p:nvSpPr>
        <p:spPr/>
        <p:txBody>
          <a:bodyPr/>
          <a:lstStyle>
            <a:lvl1pPr>
              <a:defRPr/>
            </a:lvl1pPr>
          </a:lstStyle>
          <a:p>
            <a:fld id="{6F0F7779-20F8-409C-8CDA-A00EADA69B4B}" type="slidenum">
              <a:rPr lang="zh-CN" altLang="en-US"/>
            </a:fld>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mj-lt"/>
                <a:ea typeface="+mj-ea"/>
                <a:cs typeface="微软雅黑" panose="020B0503020204020204" charset="-122"/>
                <a:sym typeface="+mn-ea"/>
              </a:defRPr>
            </a:lvl1pPr>
          </a:lstStyle>
          <a:p>
            <a:pPr lvl="0"/>
            <a:r>
              <a:rPr lang="zh-CN" altLang="en-US" noProof="1">
                <a:sym typeface="+mn-ea"/>
              </a:rPr>
              <a:t>单击此处编辑母版标题样式</a:t>
            </a:r>
            <a:endParaRPr noProof="1">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r>
              <a:rPr lang="zh-CN" altLang="en-US" noProof="1">
                <a:sym typeface="+mn-ea"/>
              </a:rPr>
              <a:t>单击图标添加图片</a:t>
            </a:r>
            <a:endParaRPr lang="zh-CN" altLang="en-US" noProof="1">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微软雅黑" panose="020B0503020204020204" charset="-122"/>
                <a:sym typeface="+mn-ea"/>
              </a:defRPr>
            </a:lvl1pPr>
          </a:lstStyle>
          <a:p>
            <a:pPr lvl="0"/>
            <a:r>
              <a:rPr>
                <a:sym typeface="+mn-ea"/>
              </a:rPr>
              <a:t>单击此处</a:t>
            </a:r>
            <a:r>
              <a:rPr lang="zh-CN" altLang="en-US" noProof="1">
                <a:sym typeface="+mn-ea"/>
              </a:rPr>
              <a:t>编辑母版文本样式</a:t>
            </a:r>
            <a:endParaRPr lang="zh-CN" altLang="en-US" noProof="1">
              <a:sym typeface="+mn-ea"/>
            </a:endParaRPr>
          </a:p>
        </p:txBody>
      </p:sp>
      <p:sp>
        <p:nvSpPr>
          <p:cNvPr id="5" name="日期占位符 3"/>
          <p:cNvSpPr>
            <a:spLocks noGrp="1"/>
          </p:cNvSpPr>
          <p:nvPr>
            <p:ph type="dt" sz="half" idx="10"/>
            <p:custDataLst>
              <p:tags r:id="rId5"/>
            </p:custDataLst>
          </p:nvPr>
        </p:nvSpPr>
        <p:spPr/>
        <p:txBody>
          <a:bodyPr/>
          <a:lstStyle>
            <a:lvl1pPr>
              <a:defRPr/>
            </a:lvl1pPr>
          </a:lstStyle>
          <a:p>
            <a:endParaRPr lang="zh-CN" altLang="en-US"/>
          </a:p>
        </p:txBody>
      </p:sp>
      <p:sp>
        <p:nvSpPr>
          <p:cNvPr id="6" name="页脚占位符 4"/>
          <p:cNvSpPr>
            <a:spLocks noGrp="1"/>
          </p:cNvSpPr>
          <p:nvPr>
            <p:ph type="ftr" sz="quarter" idx="11"/>
            <p:custDataLst>
              <p:tags r:id="rId6"/>
            </p:custDataLst>
          </p:nvPr>
        </p:nvSpPr>
        <p:spPr/>
        <p:txBody>
          <a:bodyPr/>
          <a:lstStyle>
            <a:lvl1pPr>
              <a:defRPr/>
            </a:lvl1pPr>
          </a:lstStyle>
          <a:p>
            <a:endParaRPr lang="zh-CN" altLang="en-US"/>
          </a:p>
        </p:txBody>
      </p:sp>
      <p:sp>
        <p:nvSpPr>
          <p:cNvPr id="7" name="灯片编号占位符 5"/>
          <p:cNvSpPr>
            <a:spLocks noGrp="1"/>
          </p:cNvSpPr>
          <p:nvPr>
            <p:ph type="sldNum" sz="quarter" idx="12"/>
            <p:custDataLst>
              <p:tags r:id="rId7"/>
            </p:custDataLst>
          </p:nvPr>
        </p:nvSpPr>
        <p:spPr/>
        <p:txBody>
          <a:bodyPr/>
          <a:lstStyle>
            <a:lvl1pPr>
              <a:defRPr/>
            </a:lvl1pPr>
          </a:lstStyle>
          <a:p>
            <a:fld id="{20D2A213-88E0-4B9B-B17D-A5E13CBE128D}" type="slidenum">
              <a:rPr lang="zh-CN" altLang="en-US"/>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anchor="ct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微软雅黑" panose="020B0503020204020204" charset="-122"/>
                <a:sym typeface="+mn-ea"/>
              </a:defRPr>
            </a:lvl1pPr>
          </a:lstStyle>
          <a:p>
            <a:pPr lvl="0"/>
            <a:r>
              <a:rPr lang="zh-CN" altLang="en-US" noProof="1">
                <a:sym typeface="+mn-ea"/>
              </a:rPr>
              <a:t>单击此处编辑母版标题样式</a:t>
            </a:r>
            <a:endParaRPr noProof="1">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mn-lt"/>
                <a:ea typeface="+mn-ea"/>
              </a:defRPr>
            </a:lvl1pPr>
            <a:lvl2pPr indent="0" eaLnBrk="1" fontAlgn="auto" latinLnBrk="0" hangingPunct="1">
              <a:defRPr>
                <a:latin typeface="+mn-lt"/>
                <a:ea typeface="+mn-ea"/>
              </a:defRPr>
            </a:lvl2pPr>
            <a:lvl3pPr indent="0" eaLnBrk="1" fontAlgn="auto" latinLnBrk="0" hangingPunct="1">
              <a:defRPr>
                <a:latin typeface="+mn-lt"/>
                <a:ea typeface="+mn-ea"/>
              </a:defRPr>
            </a:lvl3pPr>
            <a:lvl4pPr indent="0" eaLnBrk="1" fontAlgn="auto" latinLnBrk="0" hangingPunct="1">
              <a:defRPr>
                <a:latin typeface="+mn-lt"/>
                <a:ea typeface="+mn-ea"/>
              </a:defRPr>
            </a:lvl4pPr>
            <a:lvl5pPr indent="0" eaLnBrk="1" fontAlgn="auto" latinLnBrk="0" hangingPunct="1">
              <a:defRPr>
                <a:latin typeface="+mn-lt"/>
                <a:ea typeface="+mn-ea"/>
              </a:defRPr>
            </a:lvl5pPr>
          </a:lstStyle>
          <a:p>
            <a:pPr lvl="0"/>
            <a:r>
              <a:rPr lang="zh-CN" altLang="en-US">
                <a:sym typeface="+mn-ea"/>
              </a:rPr>
              <a:t>单击此处</a:t>
            </a:r>
            <a:r>
              <a:rPr lang="zh-CN" altLang="en-US" noProof="1"/>
              <a:t>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custDataLst>
              <p:tags r:id="rId4"/>
            </p:custDataLst>
          </p:nvPr>
        </p:nvSpPr>
        <p:spPr/>
        <p:txBody>
          <a:bodyPr/>
          <a:lstStyle>
            <a:lvl1pPr>
              <a:defRPr/>
            </a:lvl1pPr>
          </a:lstStyle>
          <a:p>
            <a:endParaRPr lang="zh-CN" altLang="en-US"/>
          </a:p>
        </p:txBody>
      </p:sp>
      <p:sp>
        <p:nvSpPr>
          <p:cNvPr id="5" name="页脚占位符 4"/>
          <p:cNvSpPr>
            <a:spLocks noGrp="1"/>
          </p:cNvSpPr>
          <p:nvPr>
            <p:ph type="ftr" sz="quarter" idx="11"/>
            <p:custDataLst>
              <p:tags r:id="rId5"/>
            </p:custDataLst>
          </p:nvPr>
        </p:nvSpPr>
        <p:spPr/>
        <p:txBody>
          <a:bodyPr/>
          <a:lstStyle>
            <a:lvl1pPr>
              <a:defRPr/>
            </a:lvl1pPr>
          </a:lstStyle>
          <a:p>
            <a:endParaRPr lang="zh-CN" altLang="en-US"/>
          </a:p>
        </p:txBody>
      </p:sp>
      <p:sp>
        <p:nvSpPr>
          <p:cNvPr id="6" name="灯片编号占位符 5"/>
          <p:cNvSpPr>
            <a:spLocks noGrp="1"/>
          </p:cNvSpPr>
          <p:nvPr>
            <p:ph type="sldNum" sz="quarter" idx="12"/>
            <p:custDataLst>
              <p:tags r:id="rId6"/>
            </p:custDataLst>
          </p:nvPr>
        </p:nvSpPr>
        <p:spPr/>
        <p:txBody>
          <a:bodyPr/>
          <a:lstStyle>
            <a:lvl1pPr>
              <a:defRPr/>
            </a:lvl1pPr>
          </a:lstStyle>
          <a:p>
            <a:fld id="{416703D3-192B-48BE-B12D-144B43EC7A37}" type="slidenum">
              <a:rPr lang="zh-CN" altLang="en-US"/>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7" name="内容占位符 6"/>
          <p:cNvSpPr>
            <a:spLocks noGrp="1"/>
          </p:cNvSpPr>
          <p:nvPr>
            <p:ph sz="quarter" idx="13"/>
            <p:custDataLst>
              <p:tags r:id="rId2"/>
            </p:custDataLst>
          </p:nvPr>
        </p:nvSpPr>
        <p:spPr>
          <a:xfrm>
            <a:off x="669930" y="952508"/>
            <a:ext cx="10852237" cy="5388907"/>
          </a:xfrm>
        </p:spPr>
        <p:txBody>
          <a:bodyPr/>
          <a:lstStyle/>
          <a:p>
            <a:pPr lvl="0"/>
            <a:r>
              <a:rPr lang="zh-CN" altLang="en-US">
                <a:sym typeface="+mn-ea"/>
              </a:rPr>
              <a:t>单击此处</a:t>
            </a:r>
            <a:r>
              <a:rPr lang="zh-CN" altLang="en-US" noProof="1"/>
              <a:t>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3" name="日期占位符 3"/>
          <p:cNvSpPr>
            <a:spLocks noGrp="1"/>
          </p:cNvSpPr>
          <p:nvPr>
            <p:ph type="dt" sz="half" idx="14"/>
            <p:custDataLst>
              <p:tags r:id="rId3"/>
            </p:custDataLst>
          </p:nvPr>
        </p:nvSpPr>
        <p:spPr/>
        <p:txBody>
          <a:bodyPr/>
          <a:lstStyle>
            <a:lvl1pPr>
              <a:defRPr/>
            </a:lvl1pPr>
          </a:lstStyle>
          <a:p>
            <a:endParaRPr lang="zh-CN" altLang="en-US"/>
          </a:p>
        </p:txBody>
      </p:sp>
      <p:sp>
        <p:nvSpPr>
          <p:cNvPr id="4" name="页脚占位符 4"/>
          <p:cNvSpPr>
            <a:spLocks noGrp="1"/>
          </p:cNvSpPr>
          <p:nvPr>
            <p:ph type="ftr" sz="quarter" idx="15"/>
            <p:custDataLst>
              <p:tags r:id="rId4"/>
            </p:custDataLst>
          </p:nvPr>
        </p:nvSpPr>
        <p:spPr/>
        <p:txBody>
          <a:bodyPr/>
          <a:lstStyle>
            <a:lvl1pPr>
              <a:defRPr/>
            </a:lvl1pPr>
          </a:lstStyle>
          <a:p>
            <a:endParaRPr lang="zh-CN" altLang="en-US"/>
          </a:p>
        </p:txBody>
      </p:sp>
      <p:sp>
        <p:nvSpPr>
          <p:cNvPr id="5" name="灯片编号占位符 5"/>
          <p:cNvSpPr>
            <a:spLocks noGrp="1"/>
          </p:cNvSpPr>
          <p:nvPr>
            <p:ph type="sldNum" sz="quarter" idx="16"/>
            <p:custDataLst>
              <p:tags r:id="rId5"/>
            </p:custDataLst>
          </p:nvPr>
        </p:nvSpPr>
        <p:spPr/>
        <p:txBody>
          <a:bodyPr/>
          <a:lstStyle>
            <a:lvl1pPr>
              <a:defRPr/>
            </a:lvl1pPr>
          </a:lstStyle>
          <a:p>
            <a:fld id="{BDA2188B-CD91-443D-BF63-6B97CF8FD584}" type="slidenum">
              <a:rPr lang="zh-CN" altLang="en-US"/>
            </a:fld>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cxnSp>
        <p:nvCxnSpPr>
          <p:cNvPr id="3" name="直接连接符 2"/>
          <p:cNvCxnSpPr/>
          <p:nvPr>
            <p:custDataLst>
              <p:tags r:id="rId2"/>
            </p:custDataLst>
          </p:nvPr>
        </p:nvCxnSpPr>
        <p:spPr>
          <a:xfrm flipH="1">
            <a:off x="8194675" y="3717348"/>
            <a:ext cx="3067050" cy="0"/>
          </a:xfrm>
          <a:prstGeom prst="line">
            <a:avLst/>
          </a:prstGeom>
          <a:ln w="19050" cap="rnd">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平行四边形 3"/>
          <p:cNvSpPr/>
          <p:nvPr>
            <p:custDataLst>
              <p:tags r:id="rId3"/>
            </p:custDataLst>
          </p:nvPr>
        </p:nvSpPr>
        <p:spPr>
          <a:xfrm flipV="1">
            <a:off x="0" y="0"/>
            <a:ext cx="3140075" cy="2008188"/>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5" name="矩形 4"/>
          <p:cNvSpPr/>
          <p:nvPr>
            <p:custDataLst>
              <p:tags r:id="rId4"/>
            </p:custDataLst>
          </p:nvPr>
        </p:nvSpPr>
        <p:spPr>
          <a:xfrm>
            <a:off x="0" y="4849813"/>
            <a:ext cx="12192000" cy="20558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6" name="平行四边形 5"/>
          <p:cNvSpPr/>
          <p:nvPr>
            <p:custDataLst>
              <p:tags r:id="rId5"/>
            </p:custDataLst>
          </p:nvPr>
        </p:nvSpPr>
        <p:spPr>
          <a:xfrm flipV="1">
            <a:off x="8970963" y="4849813"/>
            <a:ext cx="3073400" cy="2054225"/>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2" name="标题 1"/>
          <p:cNvSpPr>
            <a:spLocks noGrp="1"/>
          </p:cNvSpPr>
          <p:nvPr>
            <p:ph type="title" hasCustomPrompt="1"/>
            <p:custDataLst>
              <p:tags r:id="rId6"/>
            </p:custDataLst>
          </p:nvPr>
        </p:nvSpPr>
        <p:spPr>
          <a:xfrm>
            <a:off x="5840400" y="1264356"/>
            <a:ext cx="5540400" cy="2410470"/>
          </a:xfrm>
        </p:spPr>
        <p:txBody>
          <a:bodyPr lIns="90000" tIns="46800" rIns="90000" bIns="46800" anchor="b">
            <a:normAutofit/>
          </a:bodyPr>
          <a:lstStyle>
            <a:lvl1pPr marL="0" marR="0" algn="r" defTabSz="914400" rtl="0" eaLnBrk="1" fontAlgn="auto" latinLnBrk="0" hangingPunct="1">
              <a:lnSpc>
                <a:spcPct val="100000"/>
              </a:lnSpc>
              <a:buNone/>
              <a:defRPr kumimoji="0" lang="zh-CN" altLang="en-US" sz="8800" b="1" i="0" u="none" strike="noStrike" kern="1200" cap="none" spc="0" normalizeH="0" baseline="0" noProof="1" dirty="0">
                <a:solidFill>
                  <a:schemeClr val="tx1">
                    <a:lumMod val="75000"/>
                    <a:lumOff val="25000"/>
                  </a:schemeClr>
                </a:solidFill>
                <a:uFillTx/>
                <a:latin typeface="+mj-lt"/>
                <a:ea typeface="+mj-ea"/>
                <a:cs typeface="微软雅黑" panose="020B0503020204020204" charset="-122"/>
                <a:sym typeface="+mn-ea"/>
              </a:defRPr>
            </a:lvl1pPr>
          </a:lstStyle>
          <a:p>
            <a:pPr lvl="0"/>
            <a:r>
              <a:rPr lang="zh-CN" altLang="en-US" noProof="1">
                <a:sym typeface="+mn-ea"/>
              </a:rPr>
              <a:t>编辑标题</a:t>
            </a:r>
            <a:endParaRPr noProof="1">
              <a:sym typeface="+mn-ea"/>
            </a:endParaRPr>
          </a:p>
        </p:txBody>
      </p:sp>
      <p:sp>
        <p:nvSpPr>
          <p:cNvPr id="7" name="日期占位符 2"/>
          <p:cNvSpPr>
            <a:spLocks noGrp="1"/>
          </p:cNvSpPr>
          <p:nvPr>
            <p:ph type="dt" sz="half" idx="10"/>
            <p:custDataLst>
              <p:tags r:id="rId7"/>
            </p:custDataLst>
          </p:nvPr>
        </p:nvSpPr>
        <p:spPr/>
        <p:txBody>
          <a:bodyPr/>
          <a:lstStyle>
            <a:lvl1pPr>
              <a:defRPr>
                <a:latin typeface="+mn-lt"/>
                <a:ea typeface="+mn-ea"/>
                <a:cs typeface="微软雅黑" panose="020B0503020204020204" charset="-122"/>
              </a:defRPr>
            </a:lvl1pPr>
          </a:lstStyle>
          <a:p>
            <a:endParaRPr lang="zh-CN" altLang="en-US"/>
          </a:p>
        </p:txBody>
      </p:sp>
      <p:sp>
        <p:nvSpPr>
          <p:cNvPr id="8" name="页脚占位符 3"/>
          <p:cNvSpPr>
            <a:spLocks noGrp="1"/>
          </p:cNvSpPr>
          <p:nvPr>
            <p:ph type="ftr" sz="quarter" idx="11"/>
            <p:custDataLst>
              <p:tags r:id="rId8"/>
            </p:custDataLst>
          </p:nvPr>
        </p:nvSpPr>
        <p:spPr/>
        <p:txBody>
          <a:bodyPr/>
          <a:lstStyle>
            <a:lvl1pPr>
              <a:defRPr>
                <a:latin typeface="+mn-lt"/>
                <a:ea typeface="+mn-ea"/>
                <a:cs typeface="微软雅黑" panose="020B0503020204020204" charset="-122"/>
              </a:defRPr>
            </a:lvl1pPr>
          </a:lstStyle>
          <a:p>
            <a:endParaRPr lang="zh-CN" altLang="en-US"/>
          </a:p>
        </p:txBody>
      </p:sp>
      <p:sp>
        <p:nvSpPr>
          <p:cNvPr id="9" name="灯片编号占位符 4"/>
          <p:cNvSpPr>
            <a:spLocks noGrp="1"/>
          </p:cNvSpPr>
          <p:nvPr>
            <p:ph type="sldNum" sz="quarter" idx="12"/>
            <p:custDataLst>
              <p:tags r:id="rId9"/>
            </p:custDataLst>
          </p:nvPr>
        </p:nvSpPr>
        <p:spPr/>
        <p:txBody>
          <a:bodyPr/>
          <a:lstStyle>
            <a:lvl1pPr>
              <a:defRPr/>
            </a:lvl1pPr>
          </a:lstStyle>
          <a:p>
            <a:fld id="{3E1A6014-FEAE-494D-8E67-C6DFF860C1DD}" type="slidenum">
              <a:rPr lang="zh-CN" altLang="en-US"/>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grpSp>
        <p:nvGrpSpPr>
          <p:cNvPr id="9" name="组合 8"/>
          <p:cNvGrpSpPr/>
          <p:nvPr userDrawn="1">
            <p:custDataLst>
              <p:tags r:id="rId2"/>
            </p:custDataLst>
          </p:nvPr>
        </p:nvGrpSpPr>
        <p:grpSpPr>
          <a:xfrm>
            <a:off x="0" y="-9525"/>
            <a:ext cx="1052195" cy="690880"/>
            <a:chOff x="0" y="-15"/>
            <a:chExt cx="1657" cy="1088"/>
          </a:xfrm>
        </p:grpSpPr>
        <p:sp>
          <p:nvSpPr>
            <p:cNvPr id="7" name="平行四边形 7"/>
            <p:cNvSpPr/>
            <p:nvPr userDrawn="1">
              <p:custDataLst>
                <p:tags r:id="rId3"/>
              </p:custDataLst>
            </p:nvPr>
          </p:nvSpPr>
          <p:spPr>
            <a:xfrm flipV="1">
              <a:off x="0" y="-15"/>
              <a:ext cx="1473" cy="943"/>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8" name="平行四边形 7"/>
            <p:cNvSpPr/>
            <p:nvPr userDrawn="1">
              <p:custDataLst>
                <p:tags r:id="rId4"/>
              </p:custDataLst>
            </p:nvPr>
          </p:nvSpPr>
          <p:spPr>
            <a:xfrm flipV="1">
              <a:off x="185" y="131"/>
              <a:ext cx="1473" cy="943"/>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grpSp>
      <p:grpSp>
        <p:nvGrpSpPr>
          <p:cNvPr id="11" name="组合 10"/>
          <p:cNvGrpSpPr/>
          <p:nvPr userDrawn="1">
            <p:custDataLst>
              <p:tags r:id="rId5"/>
            </p:custDataLst>
          </p:nvPr>
        </p:nvGrpSpPr>
        <p:grpSpPr>
          <a:xfrm>
            <a:off x="11184890" y="5807710"/>
            <a:ext cx="1007110" cy="1050290"/>
            <a:chOff x="17826" y="9318"/>
            <a:chExt cx="1586" cy="1654"/>
          </a:xfrm>
        </p:grpSpPr>
        <p:sp>
          <p:nvSpPr>
            <p:cNvPr id="6" name="等腰三角形 7"/>
            <p:cNvSpPr/>
            <p:nvPr userDrawn="1">
              <p:custDataLst>
                <p:tags r:id="rId6"/>
              </p:custDataLst>
            </p:nvPr>
          </p:nvSpPr>
          <p:spPr>
            <a:xfrm>
              <a:off x="17826" y="9318"/>
              <a:ext cx="1386" cy="1454"/>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10" name="等腰三角形 7"/>
            <p:cNvSpPr/>
            <p:nvPr userDrawn="1">
              <p:custDataLst>
                <p:tags r:id="rId7"/>
              </p:custDataLst>
            </p:nvPr>
          </p:nvSpPr>
          <p:spPr>
            <a:xfrm>
              <a:off x="18026" y="9518"/>
              <a:ext cx="1386" cy="1454"/>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rgbClr val="376B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grpSp>
      <p:sp>
        <p:nvSpPr>
          <p:cNvPr id="2" name="标题 1"/>
          <p:cNvSpPr>
            <a:spLocks noGrp="1"/>
          </p:cNvSpPr>
          <p:nvPr>
            <p:ph type="title"/>
            <p:custDataLst>
              <p:tags r:id="rId8"/>
            </p:custDataLst>
          </p:nvPr>
        </p:nvSpPr>
        <p:spPr/>
        <p:txBody>
          <a:bodyPr/>
          <a:lstStyle>
            <a:lvl1pPr>
              <a:defRPr baseline="0">
                <a:latin typeface="+mj-lt"/>
                <a:ea typeface="+mj-ea"/>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3435"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userDrawn="1">
            <p:custDataLst>
              <p:tags r:id="rId3"/>
            </p:custDataLst>
          </p:nvPr>
        </p:nvGrpSpPr>
        <p:grpSpPr>
          <a:xfrm>
            <a:off x="0" y="6109970"/>
            <a:ext cx="1006475" cy="727075"/>
            <a:chOff x="0" y="9622"/>
            <a:chExt cx="1585" cy="1145"/>
          </a:xfrm>
        </p:grpSpPr>
        <p:sp>
          <p:nvSpPr>
            <p:cNvPr id="9" name="平行四边形 7"/>
            <p:cNvSpPr/>
            <p:nvPr userDrawn="1">
              <p:custDataLst>
                <p:tags r:id="rId4"/>
              </p:custDataLst>
            </p:nvPr>
          </p:nvSpPr>
          <p:spPr>
            <a:xfrm flipV="1">
              <a:off x="0" y="9825"/>
              <a:ext cx="1473" cy="943"/>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6" name="平行四边形 7"/>
            <p:cNvSpPr/>
            <p:nvPr userDrawn="1">
              <p:custDataLst>
                <p:tags r:id="rId5"/>
              </p:custDataLst>
            </p:nvPr>
          </p:nvSpPr>
          <p:spPr>
            <a:xfrm flipV="1">
              <a:off x="113" y="9622"/>
              <a:ext cx="1473" cy="943"/>
            </a:xfrm>
            <a:prstGeom prst="parallelogram">
              <a:avLst/>
            </a:prstGeom>
            <a:noFill/>
            <a:ln w="12700" cmpd="sng">
              <a:solidFill>
                <a:schemeClr val="accent1">
                  <a:shade val="50000"/>
                </a:schemeClr>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grpSp>
      <p:grpSp>
        <p:nvGrpSpPr>
          <p:cNvPr id="12" name="组合 11"/>
          <p:cNvGrpSpPr/>
          <p:nvPr userDrawn="1">
            <p:custDataLst>
              <p:tags r:id="rId6"/>
            </p:custDataLst>
          </p:nvPr>
        </p:nvGrpSpPr>
        <p:grpSpPr>
          <a:xfrm>
            <a:off x="11146790" y="18415"/>
            <a:ext cx="1006475" cy="727075"/>
            <a:chOff x="0" y="9622"/>
            <a:chExt cx="1585" cy="1145"/>
          </a:xfrm>
        </p:grpSpPr>
        <p:sp>
          <p:nvSpPr>
            <p:cNvPr id="13" name="平行四边形 7"/>
            <p:cNvSpPr/>
            <p:nvPr userDrawn="1">
              <p:custDataLst>
                <p:tags r:id="rId7"/>
              </p:custDataLst>
            </p:nvPr>
          </p:nvSpPr>
          <p:spPr>
            <a:xfrm flipV="1">
              <a:off x="0" y="9825"/>
              <a:ext cx="1473" cy="943"/>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14" name="平行四边形 7"/>
            <p:cNvSpPr/>
            <p:nvPr userDrawn="1">
              <p:custDataLst>
                <p:tags r:id="rId8"/>
              </p:custDataLst>
            </p:nvPr>
          </p:nvSpPr>
          <p:spPr>
            <a:xfrm flipV="1">
              <a:off x="113" y="9622"/>
              <a:ext cx="1473" cy="943"/>
            </a:xfrm>
            <a:prstGeom prst="parallelogram">
              <a:avLst/>
            </a:prstGeom>
            <a:noFill/>
            <a:ln w="12700" cmpd="sng">
              <a:solidFill>
                <a:schemeClr val="accent1">
                  <a:shade val="50000"/>
                </a:schemeClr>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grpSp>
      <p:sp>
        <p:nvSpPr>
          <p:cNvPr id="2" name="标题 1"/>
          <p:cNvSpPr>
            <a:spLocks noGrp="1"/>
          </p:cNvSpPr>
          <p:nvPr>
            <p:ph type="title" hasCustomPrompt="1"/>
            <p:custDataLst>
              <p:tags r:id="rId9"/>
            </p:custDataLst>
          </p:nvPr>
        </p:nvSpPr>
        <p:spPr>
          <a:xfrm>
            <a:off x="1281600" y="1249200"/>
            <a:ext cx="9626400" cy="723600"/>
          </a:xfrm>
        </p:spPr>
        <p:txBody>
          <a:bodyPr anchor="ctr"/>
          <a:lstStyle>
            <a:lvl1pPr>
              <a:defRPr sz="3200" baseline="0">
                <a:solidFill>
                  <a:schemeClr val="tx1"/>
                </a:solidFill>
                <a:latin typeface="+mj-lt"/>
                <a:ea typeface="+mj-ea"/>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1281113" y="2163600"/>
            <a:ext cx="9626600" cy="34452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p:txBody>
          <a:bodyPr/>
          <a:lstStyle/>
          <a:p>
            <a:endParaRPr lang="zh-CN" altLang="en-US" dirty="0"/>
          </a:p>
        </p:txBody>
      </p:sp>
      <p:sp>
        <p:nvSpPr>
          <p:cNvPr id="5" name="灯片编号占位符 4"/>
          <p:cNvSpPr>
            <a:spLocks noGrp="1"/>
          </p:cNvSpPr>
          <p:nvPr>
            <p:ph type="sldNum" sz="quarter" idx="12"/>
            <p:custDataLst>
              <p:tags r:id="rId13"/>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6" name="等腰三角形 7"/>
          <p:cNvSpPr/>
          <p:nvPr userDrawn="1">
            <p:custDataLst>
              <p:tags r:id="rId3"/>
            </p:custDataLst>
          </p:nvPr>
        </p:nvSpPr>
        <p:spPr>
          <a:xfrm>
            <a:off x="11319510" y="591693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10" name="等腰三角形 7"/>
          <p:cNvSpPr/>
          <p:nvPr userDrawn="1">
            <p:custDataLst>
              <p:tags r:id="rId4"/>
            </p:custDataLst>
          </p:nvPr>
        </p:nvSpPr>
        <p:spPr>
          <a:xfrm rot="10800000">
            <a:off x="46990" y="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lstStyle>
            <a:lvl1pPr>
              <a:defRPr sz="3600" baseline="0">
                <a:solidFill>
                  <a:schemeClr val="tx1"/>
                </a:solidFill>
                <a:latin typeface="+mj-lt"/>
                <a:ea typeface="+mj-ea"/>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grpSp>
        <p:nvGrpSpPr>
          <p:cNvPr id="14" name="组合 13"/>
          <p:cNvGrpSpPr/>
          <p:nvPr userDrawn="1">
            <p:custDataLst>
              <p:tags r:id="rId3"/>
            </p:custDataLst>
          </p:nvPr>
        </p:nvGrpSpPr>
        <p:grpSpPr>
          <a:xfrm>
            <a:off x="0" y="5296535"/>
            <a:ext cx="1560830" cy="1560830"/>
            <a:chOff x="0" y="8341"/>
            <a:chExt cx="2458" cy="2458"/>
          </a:xfrm>
        </p:grpSpPr>
        <p:sp>
          <p:nvSpPr>
            <p:cNvPr id="11" name="斜纹 10"/>
            <p:cNvSpPr/>
            <p:nvPr userDrawn="1">
              <p:custDataLst>
                <p:tags r:id="rId4"/>
              </p:custDataLst>
            </p:nvPr>
          </p:nvSpPr>
          <p:spPr>
            <a:xfrm rot="16200000">
              <a:off x="0" y="8341"/>
              <a:ext cx="2459" cy="2459"/>
            </a:xfrm>
            <a:prstGeom prst="diagStripe">
              <a:avLst/>
            </a:prstGeom>
            <a:solidFill>
              <a:srgbClr val="A9C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直角三角形 12"/>
            <p:cNvSpPr/>
            <p:nvPr userDrawn="1">
              <p:custDataLst>
                <p:tags r:id="rId5"/>
              </p:custDataLst>
            </p:nvPr>
          </p:nvSpPr>
          <p:spPr>
            <a:xfrm>
              <a:off x="0" y="9761"/>
              <a:ext cx="1038" cy="1038"/>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userDrawn="1">
            <p:custDataLst>
              <p:tags r:id="rId6"/>
            </p:custDataLst>
          </p:nvPr>
        </p:nvGrpSpPr>
        <p:grpSpPr>
          <a:xfrm rot="10800000">
            <a:off x="10631170" y="635"/>
            <a:ext cx="1560830" cy="1560830"/>
            <a:chOff x="0" y="8341"/>
            <a:chExt cx="2458" cy="2458"/>
          </a:xfrm>
        </p:grpSpPr>
        <p:sp>
          <p:nvSpPr>
            <p:cNvPr id="16" name="斜纹 15"/>
            <p:cNvSpPr/>
            <p:nvPr userDrawn="1">
              <p:custDataLst>
                <p:tags r:id="rId7"/>
              </p:custDataLst>
            </p:nvPr>
          </p:nvSpPr>
          <p:spPr>
            <a:xfrm rot="16200000">
              <a:off x="0" y="8341"/>
              <a:ext cx="2459" cy="2459"/>
            </a:xfrm>
            <a:prstGeom prst="diagStripe">
              <a:avLst/>
            </a:prstGeom>
            <a:solidFill>
              <a:srgbClr val="A9C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直角三角形 16"/>
            <p:cNvSpPr/>
            <p:nvPr userDrawn="1">
              <p:custDataLst>
                <p:tags r:id="rId8"/>
              </p:custDataLst>
            </p:nvPr>
          </p:nvSpPr>
          <p:spPr>
            <a:xfrm>
              <a:off x="0" y="9761"/>
              <a:ext cx="1038" cy="1038"/>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9"/>
            </p:custDataLst>
          </p:nvPr>
        </p:nvSpPr>
        <p:spPr>
          <a:xfrm>
            <a:off x="612000" y="781200"/>
            <a:ext cx="10976400" cy="626400"/>
          </a:xfrm>
        </p:spPr>
        <p:txBody>
          <a:bodyPr anchor="ctr"/>
          <a:lstStyle>
            <a:lvl1pPr algn="ctr">
              <a:defRPr sz="3600" baseline="0">
                <a:solidFill>
                  <a:schemeClr val="tx1"/>
                </a:solidFill>
                <a:latin typeface="+mj-lt"/>
                <a:ea typeface="+mj-ea"/>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612000" y="1659600"/>
            <a:ext cx="10975975" cy="828000"/>
          </a:xfrm>
        </p:spPr>
        <p:txBody>
          <a:bodyPr/>
          <a:lstStyle>
            <a:lvl1pPr algn="ctr">
              <a:defRPr baseline="0">
                <a:solidFill>
                  <a:schemeClr val="tx1"/>
                </a:solidFill>
                <a:latin typeface="+mn-lt"/>
                <a:ea typeface="+mn-ea"/>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612775" y="2808000"/>
            <a:ext cx="10965600" cy="34308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11" name="斜纹 10"/>
          <p:cNvSpPr/>
          <p:nvPr userDrawn="1">
            <p:custDataLst>
              <p:tags r:id="rId3"/>
            </p:custDataLst>
          </p:nvPr>
        </p:nvSpPr>
        <p:spPr>
          <a:xfrm>
            <a:off x="0" y="-16510"/>
            <a:ext cx="1561465" cy="1561465"/>
          </a:xfrm>
          <a:prstGeom prst="diagStrip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斜纹 5"/>
          <p:cNvSpPr/>
          <p:nvPr userDrawn="1">
            <p:custDataLst>
              <p:tags r:id="rId4"/>
            </p:custDataLst>
          </p:nvPr>
        </p:nvSpPr>
        <p:spPr>
          <a:xfrm rot="10800000">
            <a:off x="10630535" y="5299710"/>
            <a:ext cx="1561465" cy="1561465"/>
          </a:xfrm>
          <a:prstGeom prst="diagStrip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标题 1"/>
          <p:cNvSpPr>
            <a:spLocks noGrp="1"/>
          </p:cNvSpPr>
          <p:nvPr>
            <p:ph type="title"/>
            <p:custDataLst>
              <p:tags r:id="rId5"/>
            </p:custDataLst>
          </p:nvPr>
        </p:nvSpPr>
        <p:spPr>
          <a:xfrm>
            <a:off x="604800" y="669600"/>
            <a:ext cx="10976400" cy="565200"/>
          </a:xfrm>
        </p:spPr>
        <p:txBody>
          <a:bodyPr anchor="ctr"/>
          <a:lstStyle>
            <a:lvl1pPr algn="ctr">
              <a:defRPr sz="3200" baseline="0">
                <a:solidFill>
                  <a:schemeClr val="tx1"/>
                </a:solidFill>
                <a:latin typeface="+mj-lt"/>
                <a:ea typeface="+mj-ea"/>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594000" y="5180400"/>
            <a:ext cx="11001600" cy="1011600"/>
          </a:xfrm>
        </p:spPr>
        <p:txBody>
          <a:bodyPr/>
          <a:lstStyle>
            <a:lvl1pPr>
              <a:defRPr baseline="0">
                <a:solidFill>
                  <a:schemeClr val="tx1"/>
                </a:solidFill>
                <a:latin typeface="+mn-lt"/>
                <a:ea typeface="+mn-ea"/>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6" name="等腰三角形 7"/>
          <p:cNvSpPr/>
          <p:nvPr userDrawn="1">
            <p:custDataLst>
              <p:tags r:id="rId3"/>
            </p:custDataLst>
          </p:nvPr>
        </p:nvSpPr>
        <p:spPr>
          <a:xfrm rot="10800000">
            <a:off x="11319510" y="-1905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8" name="平行四边形 7"/>
          <p:cNvSpPr/>
          <p:nvPr userDrawn="1">
            <p:custDataLst>
              <p:tags r:id="rId4"/>
            </p:custDataLst>
          </p:nvPr>
        </p:nvSpPr>
        <p:spPr>
          <a:xfrm flipV="1">
            <a:off x="0" y="6246495"/>
            <a:ext cx="935355" cy="598805"/>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Tx/>
              <a:buNone/>
            </a:pPr>
            <a:endParaRPr lang="zh-CN" altLang="en-US">
              <a:cs typeface="Arial" panose="020B0604020202020204" pitchFamily="34" charset="0"/>
            </a:endParaRPr>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mj-lt"/>
                <a:ea typeface="+mj-ea"/>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579600" y="1663200"/>
            <a:ext cx="5342400" cy="28944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6242400" y="1663200"/>
            <a:ext cx="5367600" cy="28944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572400" y="4816800"/>
            <a:ext cx="5342400" cy="781200"/>
          </a:xfrm>
        </p:spPr>
        <p:txBody>
          <a:bodyPr/>
          <a:lstStyle>
            <a:lvl1pPr>
              <a:defRPr baseline="0">
                <a:solidFill>
                  <a:schemeClr val="tx1"/>
                </a:solidFill>
                <a:latin typeface="+mn-lt"/>
                <a:ea typeface="+mn-ea"/>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6253200" y="4813200"/>
            <a:ext cx="5367600" cy="781200"/>
          </a:xfrm>
        </p:spPr>
        <p:txBody>
          <a:bodyPr/>
          <a:lstStyle>
            <a:lvl1pPr>
              <a:defRPr baseline="0">
                <a:solidFill>
                  <a:schemeClr val="tx1"/>
                </a:solidFill>
                <a:latin typeface="+mn-lt"/>
                <a:ea typeface="+mn-ea"/>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grpSp>
        <p:nvGrpSpPr>
          <p:cNvPr id="15" name="组合 14"/>
          <p:cNvGrpSpPr/>
          <p:nvPr userDrawn="1">
            <p:custDataLst>
              <p:tags r:id="rId3"/>
            </p:custDataLst>
          </p:nvPr>
        </p:nvGrpSpPr>
        <p:grpSpPr>
          <a:xfrm rot="13500000">
            <a:off x="-761365" y="2648585"/>
            <a:ext cx="1560830" cy="1560830"/>
            <a:chOff x="0" y="8341"/>
            <a:chExt cx="2458" cy="2458"/>
          </a:xfrm>
        </p:grpSpPr>
        <p:sp>
          <p:nvSpPr>
            <p:cNvPr id="16" name="斜纹 15"/>
            <p:cNvSpPr/>
            <p:nvPr userDrawn="1">
              <p:custDataLst>
                <p:tags r:id="rId4"/>
              </p:custDataLst>
            </p:nvPr>
          </p:nvSpPr>
          <p:spPr>
            <a:xfrm rot="16200000">
              <a:off x="0" y="8341"/>
              <a:ext cx="2459" cy="2459"/>
            </a:xfrm>
            <a:prstGeom prst="diagStripe">
              <a:avLst/>
            </a:prstGeom>
            <a:solidFill>
              <a:srgbClr val="A9C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直角三角形 16"/>
            <p:cNvSpPr/>
            <p:nvPr userDrawn="1">
              <p:custDataLst>
                <p:tags r:id="rId5"/>
              </p:custDataLst>
            </p:nvPr>
          </p:nvSpPr>
          <p:spPr>
            <a:xfrm>
              <a:off x="0" y="9761"/>
              <a:ext cx="1038" cy="1038"/>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userDrawn="1">
            <p:custDataLst>
              <p:tags r:id="rId6"/>
            </p:custDataLst>
          </p:nvPr>
        </p:nvGrpSpPr>
        <p:grpSpPr>
          <a:xfrm rot="2700000">
            <a:off x="11390630" y="2648585"/>
            <a:ext cx="1560830" cy="1560830"/>
            <a:chOff x="0" y="8341"/>
            <a:chExt cx="2458" cy="2458"/>
          </a:xfrm>
        </p:grpSpPr>
        <p:sp>
          <p:nvSpPr>
            <p:cNvPr id="8" name="斜纹 7"/>
            <p:cNvSpPr/>
            <p:nvPr userDrawn="1">
              <p:custDataLst>
                <p:tags r:id="rId7"/>
              </p:custDataLst>
            </p:nvPr>
          </p:nvSpPr>
          <p:spPr>
            <a:xfrm rot="16200000">
              <a:off x="0" y="8341"/>
              <a:ext cx="2459" cy="2459"/>
            </a:xfrm>
            <a:prstGeom prst="diagStripe">
              <a:avLst/>
            </a:prstGeom>
            <a:solidFill>
              <a:srgbClr val="A9C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直角三角形 8"/>
            <p:cNvSpPr/>
            <p:nvPr userDrawn="1">
              <p:custDataLst>
                <p:tags r:id="rId8"/>
              </p:custDataLst>
            </p:nvPr>
          </p:nvSpPr>
          <p:spPr>
            <a:xfrm>
              <a:off x="0" y="9761"/>
              <a:ext cx="1038" cy="1038"/>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hasCustomPrompt="1"/>
            <p:custDataLst>
              <p:tags r:id="rId9"/>
            </p:custDataLst>
          </p:nvPr>
        </p:nvSpPr>
        <p:spPr>
          <a:xfrm>
            <a:off x="1522800" y="1339200"/>
            <a:ext cx="9144000" cy="2386800"/>
          </a:xfrm>
        </p:spPr>
        <p:txBody>
          <a:bodyPr anchor="b"/>
          <a:lstStyle>
            <a:lvl1pPr algn="ctr">
              <a:defRPr sz="6000" baseline="0">
                <a:solidFill>
                  <a:schemeClr val="tx1"/>
                </a:solidFill>
                <a:latin typeface="+mj-lt"/>
                <a:ea typeface="+mj-ea"/>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522413" y="3862800"/>
            <a:ext cx="9144000" cy="1656000"/>
          </a:xfrm>
        </p:spPr>
        <p:txBody>
          <a:bodyPr/>
          <a:lstStyle>
            <a:lvl1pPr algn="ctr">
              <a:defRPr baseline="0">
                <a:solidFill>
                  <a:schemeClr val="tx1"/>
                </a:solidFill>
                <a:latin typeface="+mn-lt"/>
                <a:ea typeface="+mn-ea"/>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pic>
        <p:nvPicPr>
          <p:cNvPr id="7" name="图片 6" descr="af19bba2-b87f-416c-8e13-af3ca370a6b5"/>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38" name="圆角矩形 37"/>
          <p:cNvSpPr/>
          <p:nvPr userDrawn="1">
            <p:custDataLst>
              <p:tags r:id="rId4"/>
            </p:custDataLst>
          </p:nvPr>
        </p:nvSpPr>
        <p:spPr>
          <a:xfrm>
            <a:off x="2512695" y="4702175"/>
            <a:ext cx="940435" cy="499745"/>
          </a:xfrm>
          <a:prstGeom prst="roundRect">
            <a:avLst/>
          </a:prstGeom>
          <a:solidFill>
            <a:srgbClr val="FFFFFF">
              <a:alpha val="57000"/>
            </a:srgbClr>
          </a:solidFill>
          <a:ln w="2222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箭头: V 形 38"/>
          <p:cNvSpPr/>
          <p:nvPr userDrawn="1">
            <p:custDataLst>
              <p:tags r:id="rId5"/>
            </p:custDataLst>
          </p:nvPr>
        </p:nvSpPr>
        <p:spPr>
          <a:xfrm>
            <a:off x="3161402" y="4898895"/>
            <a:ext cx="78759" cy="109147"/>
          </a:xfrm>
          <a:prstGeom prst="chevron">
            <a:avLst>
              <a:gd name="adj" fmla="val 57822"/>
            </a:avLst>
          </a:prstGeom>
          <a:solidFill>
            <a:schemeClr val="accent1"/>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83E6D"/>
              </a:solidFill>
            </a:endParaRPr>
          </a:p>
        </p:txBody>
      </p:sp>
      <p:sp>
        <p:nvSpPr>
          <p:cNvPr id="28" name="椭圆 27"/>
          <p:cNvSpPr/>
          <p:nvPr userDrawn="1">
            <p:custDataLst>
              <p:tags r:id="rId6"/>
            </p:custDataLst>
          </p:nvPr>
        </p:nvSpPr>
        <p:spPr>
          <a:xfrm flipH="1">
            <a:off x="1313815" y="732790"/>
            <a:ext cx="140970" cy="140970"/>
          </a:xfrm>
          <a:prstGeom prst="ellipse">
            <a:avLst/>
          </a:prstGeom>
          <a:noFill/>
          <a:ln>
            <a:solidFill>
              <a:srgbClr val="FFFFFF">
                <a:alpha val="7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userDrawn="1">
            <p:custDataLst>
              <p:tags r:id="rId7"/>
            </p:custDataLst>
          </p:nvPr>
        </p:nvSpPr>
        <p:spPr>
          <a:xfrm flipH="1">
            <a:off x="1064895" y="732790"/>
            <a:ext cx="140970" cy="140970"/>
          </a:xfrm>
          <a:prstGeom prst="ellipse">
            <a:avLst/>
          </a:prstGeom>
          <a:solidFill>
            <a:srgbClr val="FFFFFF">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userDrawn="1">
            <p:custDataLst>
              <p:tags r:id="rId8"/>
            </p:custDataLst>
          </p:nvPr>
        </p:nvSpPr>
        <p:spPr>
          <a:xfrm flipH="1">
            <a:off x="815975" y="732790"/>
            <a:ext cx="140970" cy="140970"/>
          </a:xfrm>
          <a:prstGeom prst="ellipse">
            <a:avLst/>
          </a:prstGeom>
          <a:solidFill>
            <a:srgbClr val="FFFFFF">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p:custDataLst>
              <p:tags r:id="rId9"/>
            </p:custDataLst>
          </p:nvPr>
        </p:nvSpPr>
        <p:spPr>
          <a:xfrm>
            <a:off x="838200" y="1679575"/>
            <a:ext cx="6722745" cy="2121535"/>
          </a:xfrm>
        </p:spPr>
        <p:txBody>
          <a:bodyPr wrap="square" anchor="b">
            <a:normAutofit/>
          </a:bodyPr>
          <a:lstStyle>
            <a:lvl1pPr algn="l">
              <a:lnSpc>
                <a:spcPct val="105000"/>
              </a:lnSpc>
              <a:spcBef>
                <a:spcPts val="0"/>
              </a:spcBef>
              <a:spcAft>
                <a:spcPts val="0"/>
              </a:spcAft>
              <a:defRPr sz="5400" u="none" strike="noStrike" kern="1200" cap="none" spc="280" normalizeH="0">
                <a:solidFill>
                  <a:srgbClr val="FFFFFF"/>
                </a:solidFill>
                <a:uFillTx/>
              </a:defRPr>
            </a:lvl1pPr>
          </a:lstStyle>
          <a:p>
            <a:r>
              <a:rPr lang="zh-CN" altLang="en-US" dirty="0"/>
              <a:t>单击此处编辑母版标题样式</a:t>
            </a:r>
            <a:endParaRPr lang="zh-CN" altLang="en-US" dirty="0"/>
          </a:p>
        </p:txBody>
      </p:sp>
      <p:sp>
        <p:nvSpPr>
          <p:cNvPr id="3" name="副标题 2"/>
          <p:cNvSpPr>
            <a:spLocks noGrp="1"/>
          </p:cNvSpPr>
          <p:nvPr>
            <p:ph type="subTitle" idx="1" hasCustomPrompt="1"/>
            <p:custDataLst>
              <p:tags r:id="rId10"/>
            </p:custDataLst>
          </p:nvPr>
        </p:nvSpPr>
        <p:spPr>
          <a:xfrm>
            <a:off x="838200" y="3943350"/>
            <a:ext cx="6722745" cy="515620"/>
          </a:xfrm>
        </p:spPr>
        <p:txBody>
          <a:bodyPr wrap="square">
            <a:normAutofit/>
          </a:bodyPr>
          <a:lstStyle>
            <a:lvl1pPr marL="0" indent="0" algn="l">
              <a:lnSpc>
                <a:spcPct val="100000"/>
              </a:lnSpc>
              <a:buNone/>
              <a:defRPr sz="24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p:ph type="dt" sz="half" idx="10"/>
            <p:custDataLst>
              <p:tags r:id="rId1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12"/>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13"/>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14"/>
            </p:custDataLst>
          </p:nvPr>
        </p:nvSpPr>
        <p:spPr>
          <a:xfrm>
            <a:off x="833755" y="4702175"/>
            <a:ext cx="2116455" cy="504190"/>
          </a:xfrm>
          <a:prstGeom prst="roundRect">
            <a:avLst/>
          </a:prstGeom>
          <a:solidFill>
            <a:srgbClr val="FFFFFF"/>
          </a:solidFill>
        </p:spPr>
        <p:txBody>
          <a:bodyPr wrap="square" anchor="ctr">
            <a:normAutofit/>
          </a:bodyPr>
          <a:lstStyle>
            <a:lvl1pPr marL="0" indent="0" algn="ctr">
              <a:lnSpc>
                <a:spcPct val="100000"/>
              </a:lnSpc>
              <a:buNone/>
              <a:defRPr sz="1800" b="0">
                <a:solidFill>
                  <a:srgbClr val="083E6D"/>
                </a:solidFill>
              </a:defRPr>
            </a:lvl1pPr>
          </a:lstStyle>
          <a:p>
            <a:pPr lvl="0"/>
            <a:r>
              <a:rPr lang="zh-CN" altLang="en-US" dirty="0"/>
              <a:t>署名</a:t>
            </a:r>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pic>
        <p:nvPicPr>
          <p:cNvPr id="3" name="图片 2" descr="jimeng-2025-11-21-3916-图片展示了一幅充满希望与合作的场景。背景是深蓝的天空与天白云下的山峰，太阳光强化...-ade301eb-8627-4ffe-ae39-c23d0841ab5b-d3f8035e-5ed6-4f3f-aabd-584475e7f68c"/>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2" name="标题 1"/>
          <p:cNvSpPr>
            <a:spLocks noGrp="1"/>
          </p:cNvSpPr>
          <p:nvPr>
            <p:ph type="title" hasCustomPrompt="1"/>
            <p:custDataLst>
              <p:tags r:id="rId4"/>
            </p:custDataLst>
          </p:nvPr>
        </p:nvSpPr>
        <p:spPr>
          <a:xfrm>
            <a:off x="4655503" y="917625"/>
            <a:ext cx="2880000" cy="1081088"/>
          </a:xfrm>
        </p:spPr>
        <p:txBody>
          <a:bodyPr wrap="square" anchor="b">
            <a:normAutofit/>
          </a:bodyPr>
          <a:lstStyle>
            <a:lvl1pPr algn="ctr">
              <a:defRPr sz="6000">
                <a:solidFill>
                  <a:srgbClr val="FFFFFF"/>
                </a:solidFill>
              </a:defRPr>
            </a:lvl1pPr>
          </a:lstStyle>
          <a:p>
            <a:r>
              <a:rPr lang="zh-CN" altLang="en-US" dirty="0"/>
              <a:t>标题</a:t>
            </a:r>
            <a:endParaRPr lang="zh-CN" altLang="en-US" dirty="0"/>
          </a:p>
        </p:txBody>
      </p:sp>
      <p:sp>
        <p:nvSpPr>
          <p:cNvPr id="7" name="日期占位符 3"/>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6"/>
            </p:custDataLst>
          </p:nvPr>
        </p:nvSpPr>
        <p:spPr/>
        <p:txBody>
          <a:bodyPr/>
          <a:lstStyle/>
          <a:p>
            <a:endParaRPr lang="zh-CN" altLang="en-US"/>
          </a:p>
        </p:txBody>
      </p:sp>
      <p:sp>
        <p:nvSpPr>
          <p:cNvPr id="9" name="灯片编号占位符 5"/>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pic>
        <p:nvPicPr>
          <p:cNvPr id="7" name="图片 6" descr="jimeng-2025-11-20-4081-图片展示了一幅充满希望与合作的场景。背景是深蓝的天空与天白云下的山峰，画面右侧的...-8c0fe9a9-9ba7-452f-b56e-4f45e0f22d39"/>
          <p:cNvPicPr>
            <a:picLocks noChangeAspect="1"/>
          </p:cNvPicPr>
          <p:nvPr userDrawn="1">
            <p:custDataLst>
              <p:tags r:id="rId2"/>
            </p:custDataLst>
          </p:nvPr>
        </p:nvPicPr>
        <p:blipFill>
          <a:blip r:embed="rId3"/>
          <a:stretch>
            <a:fillRect/>
          </a:stretch>
        </p:blipFill>
        <p:spPr>
          <a:xfrm flipH="1">
            <a:off x="0" y="0"/>
            <a:ext cx="12192000" cy="6858000"/>
          </a:xfrm>
          <a:prstGeom prst="rect">
            <a:avLst/>
          </a:prstGeom>
        </p:spPr>
      </p:pic>
      <p:sp>
        <p:nvSpPr>
          <p:cNvPr id="2" name="标题 1"/>
          <p:cNvSpPr>
            <a:spLocks noGrp="1"/>
          </p:cNvSpPr>
          <p:nvPr>
            <p:ph type="title"/>
            <p:custDataLst>
              <p:tags r:id="rId4"/>
            </p:custDataLst>
          </p:nvPr>
        </p:nvSpPr>
        <p:spPr>
          <a:xfrm>
            <a:off x="5332730" y="2858135"/>
            <a:ext cx="6084570" cy="1696085"/>
          </a:xfrm>
        </p:spPr>
        <p:txBody>
          <a:bodyPr wrap="square" anchor="t" anchorCtr="0">
            <a:normAutofit/>
          </a:bodyPr>
          <a:lstStyle>
            <a:lvl1pPr algn="r">
              <a:defRPr sz="5400">
                <a:solidFill>
                  <a:srgbClr val="FFFFFF"/>
                </a:solidFill>
              </a:defRPr>
            </a:lvl1pPr>
          </a:lstStyle>
          <a:p>
            <a:r>
              <a:rPr lang="zh-CN" altLang="en-US" dirty="0"/>
              <a:t>单击此处编辑母版标题样式</a:t>
            </a:r>
            <a:endParaRPr lang="zh-CN" altLang="en-US" dirty="0"/>
          </a:p>
        </p:txBody>
      </p:sp>
      <p:sp>
        <p:nvSpPr>
          <p:cNvPr id="8" name="节编号 3"/>
          <p:cNvSpPr>
            <a:spLocks noGrp="1"/>
          </p:cNvSpPr>
          <p:nvPr>
            <p:ph type="body" sz="quarter" idx="13" hasCustomPrompt="1"/>
            <p:custDataLst>
              <p:tags r:id="rId5"/>
            </p:custDataLst>
          </p:nvPr>
        </p:nvSpPr>
        <p:spPr>
          <a:xfrm>
            <a:off x="5332730" y="1530985"/>
            <a:ext cx="6084570" cy="1224280"/>
          </a:xfrm>
        </p:spPr>
        <p:txBody>
          <a:bodyPr wrap="none" anchor="ctr">
            <a:normAutofit/>
          </a:bodyPr>
          <a:lstStyle>
            <a:lvl1pPr marL="0" indent="0" algn="r">
              <a:buNone/>
              <a:defRPr sz="4800">
                <a:solidFill>
                  <a:srgbClr val="FFFFFF"/>
                </a:solidFill>
              </a:defRPr>
            </a:lvl1pPr>
          </a:lstStyle>
          <a:p>
            <a:pPr lvl="0"/>
            <a:r>
              <a:rPr lang="zh-CN" altLang="en-US" dirty="0"/>
              <a:t>节编号</a:t>
            </a:r>
            <a:endParaRPr lang="zh-CN" altLang="en-US" dirty="0"/>
          </a:p>
        </p:txBody>
      </p:sp>
      <p:sp>
        <p:nvSpPr>
          <p:cNvPr id="4" name="日期占位符 4"/>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p:ph type="ftr" sz="quarter" idx="11"/>
            <p:custDataLst>
              <p:tags r:id="rId7"/>
            </p:custDataLst>
          </p:nvPr>
        </p:nvSpPr>
        <p:spPr/>
        <p:txBody>
          <a:bodyPr/>
          <a:lstStyle/>
          <a:p>
            <a:endParaRPr lang="zh-CN" altLang="en-US"/>
          </a:p>
        </p:txBody>
      </p:sp>
      <p:sp>
        <p:nvSpPr>
          <p:cNvPr id="6" name="灯片编号占位符 6"/>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b">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4" name="内容占位符 3"/>
          <p:cNvSpPr>
            <a:spLocks noGrp="1"/>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hasCustomPrompt="1"/>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6" name="内容占位符 5"/>
          <p:cNvSpPr>
            <a:spLocks noGrp="1"/>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pic>
        <p:nvPicPr>
          <p:cNvPr id="7" name="图片 6" descr="af19bba2-b87f-416c-8e13-af3ca370a6b5"/>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31" name="圆角矩形 30"/>
          <p:cNvSpPr/>
          <p:nvPr userDrawn="1">
            <p:custDataLst>
              <p:tags r:id="rId4"/>
            </p:custDataLst>
          </p:nvPr>
        </p:nvSpPr>
        <p:spPr>
          <a:xfrm>
            <a:off x="2512695" y="4718050"/>
            <a:ext cx="940435" cy="499745"/>
          </a:xfrm>
          <a:prstGeom prst="roundRect">
            <a:avLst/>
          </a:prstGeom>
          <a:solidFill>
            <a:srgbClr val="FFFFFF">
              <a:alpha val="57000"/>
            </a:srgbClr>
          </a:solidFill>
          <a:ln w="2222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箭头: V 形 38"/>
          <p:cNvSpPr/>
          <p:nvPr userDrawn="1">
            <p:custDataLst>
              <p:tags r:id="rId5"/>
            </p:custDataLst>
          </p:nvPr>
        </p:nvSpPr>
        <p:spPr>
          <a:xfrm>
            <a:off x="3115682" y="4910325"/>
            <a:ext cx="78759" cy="109147"/>
          </a:xfrm>
          <a:prstGeom prst="chevron">
            <a:avLst>
              <a:gd name="adj" fmla="val 57822"/>
            </a:avLst>
          </a:prstGeom>
          <a:solidFill>
            <a:schemeClr val="accent1"/>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83E6D"/>
              </a:solidFill>
            </a:endParaRPr>
          </a:p>
        </p:txBody>
      </p:sp>
      <p:sp>
        <p:nvSpPr>
          <p:cNvPr id="28" name="椭圆 27"/>
          <p:cNvSpPr/>
          <p:nvPr userDrawn="1">
            <p:custDataLst>
              <p:tags r:id="rId6"/>
            </p:custDataLst>
          </p:nvPr>
        </p:nvSpPr>
        <p:spPr>
          <a:xfrm flipH="1">
            <a:off x="1313815" y="732790"/>
            <a:ext cx="140970" cy="140970"/>
          </a:xfrm>
          <a:prstGeom prst="ellipse">
            <a:avLst/>
          </a:prstGeom>
          <a:noFill/>
          <a:ln>
            <a:solidFill>
              <a:srgbClr val="FFFFFF">
                <a:alpha val="7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userDrawn="1">
            <p:custDataLst>
              <p:tags r:id="rId7"/>
            </p:custDataLst>
          </p:nvPr>
        </p:nvSpPr>
        <p:spPr>
          <a:xfrm flipH="1">
            <a:off x="1064895" y="732790"/>
            <a:ext cx="140970" cy="140970"/>
          </a:xfrm>
          <a:prstGeom prst="ellipse">
            <a:avLst/>
          </a:prstGeom>
          <a:solidFill>
            <a:srgbClr val="FFFFFF">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userDrawn="1">
            <p:custDataLst>
              <p:tags r:id="rId8"/>
            </p:custDataLst>
          </p:nvPr>
        </p:nvSpPr>
        <p:spPr>
          <a:xfrm flipH="1">
            <a:off x="815975" y="732790"/>
            <a:ext cx="140970" cy="140970"/>
          </a:xfrm>
          <a:prstGeom prst="ellipse">
            <a:avLst/>
          </a:prstGeom>
          <a:solidFill>
            <a:srgbClr val="FFFFFF">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p:custDataLst>
              <p:tags r:id="rId9"/>
            </p:custDataLst>
          </p:nvPr>
        </p:nvSpPr>
        <p:spPr>
          <a:xfrm>
            <a:off x="838200" y="1782445"/>
            <a:ext cx="6164580" cy="1800225"/>
          </a:xfrm>
        </p:spPr>
        <p:txBody>
          <a:bodyPr wrap="square" anchor="b">
            <a:normAutofit/>
          </a:bodyPr>
          <a:lstStyle>
            <a:lvl1pPr algn="l">
              <a:lnSpc>
                <a:spcPct val="100000"/>
              </a:lnSpc>
              <a:defRPr sz="6000" u="none" strike="noStrike" kern="1200" cap="none" spc="450" normalizeH="0">
                <a:solidFill>
                  <a:srgbClr val="FFFFFF"/>
                </a:solidFill>
                <a:uFillTx/>
              </a:defRPr>
            </a:lvl1pPr>
          </a:lstStyle>
          <a:p>
            <a:r>
              <a:rPr lang="zh-CN" altLang="en-US" dirty="0"/>
              <a:t>单击此处编辑母版标题样式</a:t>
            </a:r>
            <a:endParaRPr lang="zh-CN" altLang="en-US" dirty="0"/>
          </a:p>
        </p:txBody>
      </p:sp>
      <p:sp>
        <p:nvSpPr>
          <p:cNvPr id="4" name="日期占位符 3"/>
          <p:cNvSpPr>
            <a:spLocks noGrp="1"/>
          </p:cNvSpPr>
          <p:nvPr>
            <p:ph type="dt" sz="half" idx="10"/>
            <p:custDataLst>
              <p:tags r:id="rId10"/>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a:lstStyle/>
          <a:p>
            <a:endParaRPr lang="zh-CN" altLang="en-US"/>
          </a:p>
        </p:txBody>
      </p:sp>
      <p:sp>
        <p:nvSpPr>
          <p:cNvPr id="6" name="灯片编号占位符 5"/>
          <p:cNvSpPr>
            <a:spLocks noGrp="1"/>
          </p:cNvSpPr>
          <p:nvPr>
            <p:ph type="sldNum" sz="quarter" idx="12"/>
            <p:custDataLst>
              <p:tags r:id="rId12"/>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13"/>
            </p:custDataLst>
          </p:nvPr>
        </p:nvSpPr>
        <p:spPr>
          <a:xfrm>
            <a:off x="827405" y="4717415"/>
            <a:ext cx="2029460" cy="504190"/>
          </a:xfrm>
          <a:prstGeom prst="roundRect">
            <a:avLst/>
          </a:prstGeom>
          <a:solidFill>
            <a:srgbClr val="FFFFFF"/>
          </a:solidFill>
        </p:spPr>
        <p:txBody>
          <a:bodyPr wrap="square" anchor="ctr">
            <a:normAutofit/>
          </a:bodyPr>
          <a:lstStyle>
            <a:lvl1pPr marL="0" indent="0" algn="ctr">
              <a:lnSpc>
                <a:spcPct val="100000"/>
              </a:lnSpc>
              <a:buNone/>
              <a:defRPr sz="1800" b="0">
                <a:solidFill>
                  <a:srgbClr val="083E6D"/>
                </a:solidFill>
              </a:defRPr>
            </a:lvl1pPr>
          </a:lstStyle>
          <a:p>
            <a:pPr lvl="0"/>
            <a:r>
              <a:rPr lang="zh-CN" altLang="en-US" dirty="0"/>
              <a:t>署名</a:t>
            </a:r>
            <a:endParaRPr lang="zh-CN" altLang="en-US" dirty="0"/>
          </a:p>
        </p:txBody>
      </p:sp>
      <p:sp>
        <p:nvSpPr>
          <p:cNvPr id="15" name="副标题 14"/>
          <p:cNvSpPr>
            <a:spLocks noGrp="1"/>
          </p:cNvSpPr>
          <p:nvPr>
            <p:ph type="subTitle" idx="1" hasCustomPrompt="1"/>
            <p:custDataLst>
              <p:tags r:id="rId14"/>
            </p:custDataLst>
          </p:nvPr>
        </p:nvSpPr>
        <p:spPr>
          <a:xfrm>
            <a:off x="838200" y="3716020"/>
            <a:ext cx="6164580" cy="515620"/>
          </a:xfrm>
        </p:spPr>
        <p:txBody>
          <a:bodyPr wrap="square">
            <a:normAutofit/>
          </a:bodyPr>
          <a:lstStyle>
            <a:lvl1pPr marL="0" indent="0" algn="l">
              <a:lnSpc>
                <a:spcPct val="100000"/>
              </a:lnSpc>
              <a:buNone/>
              <a:defRPr sz="24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4" Type="http://schemas.openxmlformats.org/officeDocument/2006/relationships/theme" Target="../theme/theme2.xml"/><Relationship Id="rId23" Type="http://schemas.openxmlformats.org/officeDocument/2006/relationships/tags" Target="../tags/tag209.xml"/><Relationship Id="rId22" Type="http://schemas.openxmlformats.org/officeDocument/2006/relationships/tags" Target="../tags/tag208.xml"/><Relationship Id="rId21" Type="http://schemas.openxmlformats.org/officeDocument/2006/relationships/tags" Target="../tags/tag207.xml"/><Relationship Id="rId20" Type="http://schemas.openxmlformats.org/officeDocument/2006/relationships/tags" Target="../tags/tag206.xml"/><Relationship Id="rId2" Type="http://schemas.openxmlformats.org/officeDocument/2006/relationships/slideLayout" Target="../slideLayouts/slideLayout13.xml"/><Relationship Id="rId19" Type="http://schemas.openxmlformats.org/officeDocument/2006/relationships/tags" Target="../tags/tag205.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8.xml"/><Relationship Id="rId8" Type="http://schemas.openxmlformats.org/officeDocument/2006/relationships/slideLayout" Target="../slideLayouts/slideLayout37.xml"/><Relationship Id="rId7" Type="http://schemas.openxmlformats.org/officeDocument/2006/relationships/slideLayout" Target="../slideLayouts/slideLayout36.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3" Type="http://schemas.openxmlformats.org/officeDocument/2006/relationships/slideLayout" Target="../slideLayouts/slideLayout32.xml"/><Relationship Id="rId22" Type="http://schemas.openxmlformats.org/officeDocument/2006/relationships/theme" Target="../theme/theme3.xml"/><Relationship Id="rId21" Type="http://schemas.openxmlformats.org/officeDocument/2006/relationships/tags" Target="../tags/tag288.xml"/><Relationship Id="rId20" Type="http://schemas.openxmlformats.org/officeDocument/2006/relationships/tags" Target="../tags/tag287.xml"/><Relationship Id="rId2" Type="http://schemas.openxmlformats.org/officeDocument/2006/relationships/slideLayout" Target="../slideLayouts/slideLayout31.xml"/><Relationship Id="rId19" Type="http://schemas.openxmlformats.org/officeDocument/2006/relationships/tags" Target="../tags/tag286.xml"/><Relationship Id="rId18" Type="http://schemas.openxmlformats.org/officeDocument/2006/relationships/tags" Target="../tags/tag285.xml"/><Relationship Id="rId17" Type="http://schemas.openxmlformats.org/officeDocument/2006/relationships/tags" Target="../tags/tag284.xml"/><Relationship Id="rId16" Type="http://schemas.openxmlformats.org/officeDocument/2006/relationships/tags" Target="../tags/tag283.xml"/><Relationship Id="rId15" Type="http://schemas.openxmlformats.org/officeDocument/2006/relationships/tags" Target="../tags/tag282.xml"/><Relationship Id="rId14" Type="http://schemas.openxmlformats.org/officeDocument/2006/relationships/tags" Target="../tags/tag281.xml"/><Relationship Id="rId13" Type="http://schemas.openxmlformats.org/officeDocument/2006/relationships/image" Target="../media/image7.png"/><Relationship Id="rId12" Type="http://schemas.openxmlformats.org/officeDocument/2006/relationships/tags" Target="../tags/tag280.xml"/><Relationship Id="rId11" Type="http://schemas.openxmlformats.org/officeDocument/2006/relationships/slideLayout" Target="../slideLayouts/slideLayout40.xml"/><Relationship Id="rId10" Type="http://schemas.openxmlformats.org/officeDocument/2006/relationships/slideLayout" Target="../slideLayouts/slideLayout39.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Ref idx="1001">
        <a:schemeClr val="bg2"/>
      </p:bgRef>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custDataLst>
              <p:tags r:id="rId19"/>
            </p:custDataLst>
          </p:nvPr>
        </p:nvSpPr>
        <p:spPr bwMode="auto">
          <a:xfrm>
            <a:off x="669925" y="442913"/>
            <a:ext cx="1085215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600" tIns="38100" rIns="76200" bIns="38100" numCol="1" anchor="t" anchorCtr="0" compatLnSpc="1"/>
          <a:lstStyle/>
          <a:p>
            <a:pPr lvl="0"/>
            <a:r>
              <a:rPr lang="zh-CN" altLang="en-US" dirty="0"/>
              <a:t>单击此处编辑母版标题样式</a:t>
            </a:r>
            <a:endParaRPr lang="zh-CN" altLang="en-US" dirty="0"/>
          </a:p>
        </p:txBody>
      </p:sp>
      <p:sp>
        <p:nvSpPr>
          <p:cNvPr id="1027" name="文本占位符 2"/>
          <p:cNvSpPr>
            <a:spLocks noGrp="1" noChangeArrowheads="1"/>
          </p:cNvSpPr>
          <p:nvPr>
            <p:ph type="body" idx="9"/>
            <p:custDataLst>
              <p:tags r:id="rId20"/>
            </p:custDataLst>
          </p:nvPr>
        </p:nvSpPr>
        <p:spPr bwMode="auto">
          <a:xfrm>
            <a:off x="669925" y="952500"/>
            <a:ext cx="10852150" cy="538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600" tIns="0" rIns="82550" bIns="0"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21"/>
            </p:custDataLst>
          </p:nvPr>
        </p:nvSpPr>
        <p:spPr>
          <a:xfrm>
            <a:off x="879475" y="6350000"/>
            <a:ext cx="2700338" cy="315913"/>
          </a:xfrm>
          <a:prstGeom prst="rect">
            <a:avLst/>
          </a:prstGeom>
        </p:spPr>
        <p:txBody>
          <a:bodyPr vert="horz" lIns="91440" tIns="45720" rIns="91440" bIns="45720" rtlCol="0" anchor="ctr">
            <a:normAutofit/>
          </a:bodyPr>
          <a:lstStyle>
            <a:lvl1pPr algn="l" eaLnBrk="1" hangingPunct="1">
              <a:buFontTx/>
              <a:buNone/>
              <a:defRPr sz="1200">
                <a:solidFill>
                  <a:schemeClr val="tx1">
                    <a:tint val="75000"/>
                  </a:schemeClr>
                </a:solidFill>
                <a:latin typeface="+mn-lt"/>
                <a:ea typeface="+mn-ea"/>
                <a:cs typeface="微软雅黑" panose="020B0503020204020204" charset="-122"/>
              </a:defRPr>
            </a:lvl1pPr>
          </a:lstStyle>
          <a:p>
            <a:endParaRPr lang="zh-CN" altLang="en-US"/>
          </a:p>
        </p:txBody>
      </p:sp>
      <p:sp>
        <p:nvSpPr>
          <p:cNvPr id="5" name="页脚占位符 4"/>
          <p:cNvSpPr>
            <a:spLocks noGrp="1"/>
          </p:cNvSpPr>
          <p:nvPr>
            <p:ph type="ftr" sz="quarter" idx="3"/>
            <p:custDataLst>
              <p:tags r:id="rId22"/>
            </p:custDataLst>
          </p:nvPr>
        </p:nvSpPr>
        <p:spPr>
          <a:xfrm>
            <a:off x="4116388" y="6350000"/>
            <a:ext cx="3959225" cy="315913"/>
          </a:xfrm>
          <a:prstGeom prst="rect">
            <a:avLst/>
          </a:prstGeom>
        </p:spPr>
        <p:txBody>
          <a:bodyPr vert="horz" lIns="91440" tIns="45720" rIns="91440" bIns="45720" rtlCol="0" anchor="ctr">
            <a:normAutofit/>
          </a:bodyPr>
          <a:lstStyle>
            <a:lvl1pPr algn="ctr" eaLnBrk="1" hangingPunct="1">
              <a:buFontTx/>
              <a:buNone/>
              <a:defRPr sz="1200">
                <a:solidFill>
                  <a:schemeClr val="tx1">
                    <a:tint val="75000"/>
                  </a:schemeClr>
                </a:solidFill>
                <a:latin typeface="+mn-lt"/>
                <a:ea typeface="+mn-ea"/>
                <a:cs typeface="微软雅黑" panose="020B0503020204020204" charset="-122"/>
              </a:defRPr>
            </a:lvl1pPr>
          </a:lstStyle>
          <a:p>
            <a:endParaRPr lang="zh-CN" altLang="en-US"/>
          </a:p>
        </p:txBody>
      </p:sp>
      <p:sp>
        <p:nvSpPr>
          <p:cNvPr id="6" name="灯片编号占位符 5"/>
          <p:cNvSpPr>
            <a:spLocks noGrp="1"/>
          </p:cNvSpPr>
          <p:nvPr>
            <p:ph type="sldNum" sz="quarter" idx="4"/>
            <p:custDataLst>
              <p:tags r:id="rId23"/>
            </p:custDataLst>
          </p:nvPr>
        </p:nvSpPr>
        <p:spPr>
          <a:xfrm>
            <a:off x="8610600" y="6350000"/>
            <a:ext cx="2700338" cy="315913"/>
          </a:xfrm>
          <a:prstGeom prst="rect">
            <a:avLst/>
          </a:prstGeom>
        </p:spPr>
        <p:txBody>
          <a:bodyPr vert="horz" lIns="91440" tIns="45720" rIns="91440" bIns="45720" rtlCol="0" anchor="ctr">
            <a:normAutofit/>
          </a:bodyPr>
          <a:lstStyle>
            <a:lvl1pPr algn="r" eaLnBrk="1" hangingPunct="1">
              <a:buFontTx/>
              <a:buNone/>
              <a:defRPr sz="1200">
                <a:solidFill>
                  <a:schemeClr val="tx1">
                    <a:tint val="75000"/>
                  </a:schemeClr>
                </a:solidFill>
                <a:latin typeface="+mn-lt"/>
                <a:ea typeface="+mn-ea"/>
                <a:cs typeface="微软雅黑" panose="020B0503020204020204" charset="-122"/>
              </a:defRPr>
            </a:lvl1pPr>
          </a:lstStyle>
          <a:p>
            <a:fld id="{66744FB1-2F67-4ADA-AFAE-5FC88F594A2A}" type="slidenum">
              <a:rPr lang="zh-CN" altLang="en-US"/>
            </a:fld>
            <a:endParaRPr lang="zh-CN"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rtl="0" eaLnBrk="1" fontAlgn="base" hangingPunct="1">
        <a:spcBef>
          <a:spcPct val="0"/>
        </a:spcBef>
        <a:spcAft>
          <a:spcPct val="0"/>
        </a:spcAft>
        <a:defRPr sz="2400" b="1" kern="1200" spc="200">
          <a:solidFill>
            <a:srgbClr val="262626"/>
          </a:solidFill>
          <a:latin typeface="+mj-lt"/>
          <a:ea typeface="+mj-ea"/>
          <a:cs typeface="微软雅黑" panose="020B0503020204020204" charset="-122"/>
        </a:defRPr>
      </a:lvl1pPr>
      <a:lvl2pPr algn="l" rtl="0" eaLnBrk="1" fontAlgn="base" hangingPunct="1">
        <a:spcBef>
          <a:spcPct val="0"/>
        </a:spcBef>
        <a:spcAft>
          <a:spcPct val="0"/>
        </a:spcAft>
        <a:defRPr sz="2400" b="1">
          <a:solidFill>
            <a:srgbClr val="262626"/>
          </a:solidFill>
          <a:latin typeface="微软雅黑" panose="020B0503020204020204" charset="-122"/>
          <a:ea typeface="微软雅黑" panose="020B0503020204020204" charset="-122"/>
        </a:defRPr>
      </a:lvl2pPr>
      <a:lvl3pPr algn="l" rtl="0" eaLnBrk="1" fontAlgn="base" hangingPunct="1">
        <a:spcBef>
          <a:spcPct val="0"/>
        </a:spcBef>
        <a:spcAft>
          <a:spcPct val="0"/>
        </a:spcAft>
        <a:defRPr sz="2400" b="1">
          <a:solidFill>
            <a:srgbClr val="262626"/>
          </a:solidFill>
          <a:latin typeface="微软雅黑" panose="020B0503020204020204" charset="-122"/>
          <a:ea typeface="微软雅黑" panose="020B0503020204020204" charset="-122"/>
        </a:defRPr>
      </a:lvl3pPr>
      <a:lvl4pPr algn="l" rtl="0" eaLnBrk="1" fontAlgn="base" hangingPunct="1">
        <a:spcBef>
          <a:spcPct val="0"/>
        </a:spcBef>
        <a:spcAft>
          <a:spcPct val="0"/>
        </a:spcAft>
        <a:defRPr sz="2400" b="1">
          <a:solidFill>
            <a:srgbClr val="262626"/>
          </a:solidFill>
          <a:latin typeface="微软雅黑" panose="020B0503020204020204" charset="-122"/>
          <a:ea typeface="微软雅黑" panose="020B0503020204020204" charset="-122"/>
        </a:defRPr>
      </a:lvl4pPr>
      <a:lvl5pPr algn="l" rtl="0" eaLnBrk="1" fontAlgn="base" hangingPunct="1">
        <a:spcBef>
          <a:spcPct val="0"/>
        </a:spcBef>
        <a:spcAft>
          <a:spcPct val="0"/>
        </a:spcAft>
        <a:defRPr sz="2400" b="1">
          <a:solidFill>
            <a:srgbClr val="262626"/>
          </a:solidFill>
          <a:latin typeface="微软雅黑" panose="020B0503020204020204" charset="-122"/>
          <a:ea typeface="微软雅黑" panose="020B0503020204020204" charset="-122"/>
        </a:defRPr>
      </a:lvl5pPr>
      <a:lvl6pPr marL="457200" algn="l" rtl="0" eaLnBrk="1" fontAlgn="base" hangingPunct="1">
        <a:spcBef>
          <a:spcPct val="0"/>
        </a:spcBef>
        <a:spcAft>
          <a:spcPct val="0"/>
        </a:spcAft>
        <a:defRPr sz="2400" b="1">
          <a:solidFill>
            <a:srgbClr val="262626"/>
          </a:solidFill>
          <a:latin typeface="微软雅黑" panose="020B0503020204020204" charset="-122"/>
          <a:ea typeface="微软雅黑" panose="020B0503020204020204" charset="-122"/>
        </a:defRPr>
      </a:lvl6pPr>
      <a:lvl7pPr marL="914400" algn="l" rtl="0" eaLnBrk="1" fontAlgn="base" hangingPunct="1">
        <a:spcBef>
          <a:spcPct val="0"/>
        </a:spcBef>
        <a:spcAft>
          <a:spcPct val="0"/>
        </a:spcAft>
        <a:defRPr sz="2400" b="1">
          <a:solidFill>
            <a:srgbClr val="262626"/>
          </a:solidFill>
          <a:latin typeface="微软雅黑" panose="020B0503020204020204" charset="-122"/>
          <a:ea typeface="微软雅黑" panose="020B0503020204020204" charset="-122"/>
        </a:defRPr>
      </a:lvl7pPr>
      <a:lvl8pPr marL="1371600" algn="l" rtl="0" eaLnBrk="1" fontAlgn="base" hangingPunct="1">
        <a:spcBef>
          <a:spcPct val="0"/>
        </a:spcBef>
        <a:spcAft>
          <a:spcPct val="0"/>
        </a:spcAft>
        <a:defRPr sz="2400" b="1">
          <a:solidFill>
            <a:srgbClr val="262626"/>
          </a:solidFill>
          <a:latin typeface="微软雅黑" panose="020B0503020204020204" charset="-122"/>
          <a:ea typeface="微软雅黑" panose="020B0503020204020204" charset="-122"/>
        </a:defRPr>
      </a:lvl8pPr>
      <a:lvl9pPr marL="1828800" algn="l" rtl="0" eaLnBrk="1" fontAlgn="base" hangingPunct="1">
        <a:spcBef>
          <a:spcPct val="0"/>
        </a:spcBef>
        <a:spcAft>
          <a:spcPct val="0"/>
        </a:spcAft>
        <a:defRPr sz="2400" b="1">
          <a:solidFill>
            <a:srgbClr val="262626"/>
          </a:solidFill>
          <a:latin typeface="微软雅黑" panose="020B0503020204020204" charset="-122"/>
          <a:ea typeface="微软雅黑" panose="020B0503020204020204" charset="-122"/>
        </a:defRPr>
      </a:lvl9pPr>
    </p:titleStyle>
    <p:bodyStyle>
      <a:lvl1pPr marL="228600" indent="-228600" algn="l" rtl="0" eaLnBrk="1" fontAlgn="base" hangingPunct="1">
        <a:lnSpc>
          <a:spcPct val="130000"/>
        </a:lnSpc>
        <a:spcBef>
          <a:spcPct val="0"/>
        </a:spcBef>
        <a:spcAft>
          <a:spcPts val="1000"/>
        </a:spcAft>
        <a:buFont typeface="Arial" panose="020B0604020202020204" pitchFamily="34" charset="0"/>
        <a:buChar char="•"/>
        <a:defRPr sz="1600" kern="1200" spc="150">
          <a:solidFill>
            <a:srgbClr val="262626"/>
          </a:solidFill>
          <a:latin typeface="+mn-lt"/>
          <a:ea typeface="+mn-ea"/>
          <a:cs typeface="微软雅黑" panose="020B0503020204020204" charset="-122"/>
        </a:defRPr>
      </a:lvl1pPr>
      <a:lvl2pPr marL="685800" indent="-228600" algn="l" defTabSz="0" rtl="0" eaLnBrk="1" fontAlgn="base" hangingPunct="1">
        <a:lnSpc>
          <a:spcPct val="130000"/>
        </a:lnSpc>
        <a:spcBef>
          <a:spcPct val="0"/>
        </a:spcBef>
        <a:spcAft>
          <a:spcPts val="1000"/>
        </a:spcAft>
        <a:buFont typeface="Arial" panose="020B0604020202020204" pitchFamily="34" charset="0"/>
        <a:buChar char="•"/>
        <a:tabLst>
          <a:tab pos="1609725" algn="l"/>
        </a:tabLst>
        <a:defRPr sz="1600" kern="1200" spc="150">
          <a:solidFill>
            <a:srgbClr val="262626"/>
          </a:solidFill>
          <a:latin typeface="+mn-lt"/>
          <a:ea typeface="+mn-ea"/>
          <a:cs typeface="微软雅黑" panose="020B0503020204020204" charset="-122"/>
        </a:defRPr>
      </a:lvl2pPr>
      <a:lvl3pPr marL="1143000" indent="-228600" algn="l" defTabSz="0" rtl="0" eaLnBrk="1" fontAlgn="base" hangingPunct="1">
        <a:lnSpc>
          <a:spcPct val="130000"/>
        </a:lnSpc>
        <a:spcBef>
          <a:spcPct val="0"/>
        </a:spcBef>
        <a:spcAft>
          <a:spcPts val="1000"/>
        </a:spcAft>
        <a:buFont typeface="Arial" panose="020B0604020202020204" pitchFamily="34" charset="0"/>
        <a:buChar char="•"/>
        <a:tabLst>
          <a:tab pos="1609725" algn="l"/>
        </a:tabLst>
        <a:defRPr sz="1600" kern="1200" spc="150">
          <a:solidFill>
            <a:srgbClr val="262626"/>
          </a:solidFill>
          <a:latin typeface="+mn-lt"/>
          <a:ea typeface="+mn-ea"/>
          <a:cs typeface="微软雅黑" panose="020B0503020204020204" charset="-122"/>
        </a:defRPr>
      </a:lvl3pPr>
      <a:lvl4pPr marL="1600200" indent="-228600" algn="l" defTabSz="0" rtl="0" eaLnBrk="1" fontAlgn="base" hangingPunct="1">
        <a:lnSpc>
          <a:spcPct val="130000"/>
        </a:lnSpc>
        <a:spcBef>
          <a:spcPct val="0"/>
        </a:spcBef>
        <a:spcAft>
          <a:spcPts val="1000"/>
        </a:spcAft>
        <a:buFont typeface="Arial" panose="020B0604020202020204" pitchFamily="34" charset="0"/>
        <a:buChar char="•"/>
        <a:tabLst>
          <a:tab pos="1609725" algn="l"/>
        </a:tabLst>
        <a:defRPr sz="1600" kern="1200" spc="150">
          <a:solidFill>
            <a:srgbClr val="262626"/>
          </a:solidFill>
          <a:latin typeface="+mn-lt"/>
          <a:ea typeface="+mn-ea"/>
          <a:cs typeface="微软雅黑" panose="020B0503020204020204" charset="-122"/>
        </a:defRPr>
      </a:lvl4pPr>
      <a:lvl5pPr marL="2057400" indent="-228600" algn="l" defTabSz="0" rtl="0" eaLnBrk="1" fontAlgn="base" hangingPunct="1">
        <a:lnSpc>
          <a:spcPct val="130000"/>
        </a:lnSpc>
        <a:spcBef>
          <a:spcPct val="0"/>
        </a:spcBef>
        <a:spcAft>
          <a:spcPts val="1000"/>
        </a:spcAft>
        <a:buFont typeface="Arial" panose="020B0604020202020204" pitchFamily="34" charset="0"/>
        <a:buChar char="•"/>
        <a:tabLst>
          <a:tab pos="1609725" algn="l"/>
        </a:tabLst>
        <a:defRPr sz="1600" kern="1200" spc="150">
          <a:solidFill>
            <a:srgbClr val="262626"/>
          </a:solidFill>
          <a:latin typeface="+mn-lt"/>
          <a:ea typeface="+mn-ea"/>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图片 7" descr="图片5"/>
          <p:cNvPicPr>
            <a:picLocks noChangeAspect="1"/>
          </p:cNvPicPr>
          <p:nvPr userDrawn="1">
            <p:custDataLst>
              <p:tags r:id="rId12"/>
            </p:custDataLst>
          </p:nvPr>
        </p:nvPicPr>
        <p:blipFill>
          <a:blip r:embed="rId13">
            <a:alphaModFix amt="80000"/>
          </a:blip>
          <a:stretch>
            <a:fillRect/>
          </a:stretch>
        </p:blipFill>
        <p:spPr>
          <a:xfrm>
            <a:off x="0" y="6063615"/>
            <a:ext cx="12192000" cy="794385"/>
          </a:xfrm>
          <a:prstGeom prst="rect">
            <a:avLst/>
          </a:prstGeom>
        </p:spPr>
      </p:pic>
      <p:sp>
        <p:nvSpPr>
          <p:cNvPr id="14" name="椭圆 13"/>
          <p:cNvSpPr/>
          <p:nvPr userDrawn="1">
            <p:custDataLst>
              <p:tags r:id="rId14"/>
            </p:custDataLst>
          </p:nvPr>
        </p:nvSpPr>
        <p:spPr>
          <a:xfrm flipH="1">
            <a:off x="11851640" y="360083"/>
            <a:ext cx="103505" cy="103505"/>
          </a:xfrm>
          <a:prstGeom prst="ellipse">
            <a:avLst/>
          </a:prstGeom>
          <a:solidFill>
            <a:srgbClr val="227BB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1" name="椭圆 10"/>
          <p:cNvSpPr/>
          <p:nvPr userDrawn="1">
            <p:custDataLst>
              <p:tags r:id="rId15"/>
            </p:custDataLst>
          </p:nvPr>
        </p:nvSpPr>
        <p:spPr>
          <a:xfrm flipH="1">
            <a:off x="11701780" y="360083"/>
            <a:ext cx="103505" cy="103505"/>
          </a:xfrm>
          <a:prstGeom prst="ellipse">
            <a:avLst/>
          </a:prstGeom>
          <a:solidFill>
            <a:srgbClr val="227BB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标题占位符 1"/>
          <p:cNvSpPr>
            <a:spLocks noGrp="1"/>
          </p:cNvSpPr>
          <p:nvPr>
            <p:ph type="title"/>
            <p:custDataLst>
              <p:tags r:id="rId16"/>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7"/>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18"/>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9"/>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0"/>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9" name="KSO_TEMPLATE" hidden="1"/>
          <p:cNvSpPr/>
          <p:nvPr userDrawn="1">
            <p:custDataLst>
              <p:tags r:id="rId2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ct val="10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tags" Target="../tags/tag289.xml"/><Relationship Id="rId1"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387.xml"/><Relationship Id="rId6" Type="http://schemas.openxmlformats.org/officeDocument/2006/relationships/tags" Target="../tags/tag386.xml"/><Relationship Id="rId5" Type="http://schemas.openxmlformats.org/officeDocument/2006/relationships/image" Target="../media/image13.png"/><Relationship Id="rId4" Type="http://schemas.openxmlformats.org/officeDocument/2006/relationships/tags" Target="../tags/tag385.xml"/><Relationship Id="rId3" Type="http://schemas.openxmlformats.org/officeDocument/2006/relationships/tags" Target="../tags/tag384.xml"/><Relationship Id="rId2" Type="http://schemas.openxmlformats.org/officeDocument/2006/relationships/tags" Target="../tags/tag383.xml"/><Relationship Id="rId1" Type="http://schemas.openxmlformats.org/officeDocument/2006/relationships/tags" Target="../tags/tag382.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393.xml"/><Relationship Id="rId6" Type="http://schemas.openxmlformats.org/officeDocument/2006/relationships/tags" Target="../tags/tag392.xml"/><Relationship Id="rId5" Type="http://schemas.openxmlformats.org/officeDocument/2006/relationships/image" Target="../media/image14.png"/><Relationship Id="rId4" Type="http://schemas.openxmlformats.org/officeDocument/2006/relationships/tags" Target="../tags/tag391.xml"/><Relationship Id="rId3" Type="http://schemas.openxmlformats.org/officeDocument/2006/relationships/tags" Target="../tags/tag390.xml"/><Relationship Id="rId2" Type="http://schemas.openxmlformats.org/officeDocument/2006/relationships/tags" Target="../tags/tag389.xml"/><Relationship Id="rId1" Type="http://schemas.openxmlformats.org/officeDocument/2006/relationships/tags" Target="../tags/tag388.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399.xml"/><Relationship Id="rId6" Type="http://schemas.openxmlformats.org/officeDocument/2006/relationships/tags" Target="../tags/tag398.xml"/><Relationship Id="rId5" Type="http://schemas.openxmlformats.org/officeDocument/2006/relationships/image" Target="../media/image15.png"/><Relationship Id="rId4" Type="http://schemas.openxmlformats.org/officeDocument/2006/relationships/tags" Target="../tags/tag397.xml"/><Relationship Id="rId3" Type="http://schemas.openxmlformats.org/officeDocument/2006/relationships/tags" Target="../tags/tag396.xml"/><Relationship Id="rId2" Type="http://schemas.openxmlformats.org/officeDocument/2006/relationships/tags" Target="../tags/tag395.xml"/><Relationship Id="rId1" Type="http://schemas.openxmlformats.org/officeDocument/2006/relationships/tags" Target="../tags/tag394.xml"/></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405.xml"/><Relationship Id="rId6" Type="http://schemas.openxmlformats.org/officeDocument/2006/relationships/tags" Target="../tags/tag404.xml"/><Relationship Id="rId5" Type="http://schemas.openxmlformats.org/officeDocument/2006/relationships/image" Target="../media/image16.png"/><Relationship Id="rId4" Type="http://schemas.openxmlformats.org/officeDocument/2006/relationships/tags" Target="../tags/tag403.xml"/><Relationship Id="rId3" Type="http://schemas.openxmlformats.org/officeDocument/2006/relationships/tags" Target="../tags/tag402.xml"/><Relationship Id="rId2" Type="http://schemas.openxmlformats.org/officeDocument/2006/relationships/tags" Target="../tags/tag401.xml"/><Relationship Id="rId1" Type="http://schemas.openxmlformats.org/officeDocument/2006/relationships/tags" Target="../tags/tag400.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411.xml"/><Relationship Id="rId6" Type="http://schemas.openxmlformats.org/officeDocument/2006/relationships/tags" Target="../tags/tag410.xml"/><Relationship Id="rId5" Type="http://schemas.openxmlformats.org/officeDocument/2006/relationships/image" Target="../media/image17.png"/><Relationship Id="rId4" Type="http://schemas.openxmlformats.org/officeDocument/2006/relationships/tags" Target="../tags/tag409.xml"/><Relationship Id="rId3" Type="http://schemas.openxmlformats.org/officeDocument/2006/relationships/tags" Target="../tags/tag408.xml"/><Relationship Id="rId2" Type="http://schemas.openxmlformats.org/officeDocument/2006/relationships/tags" Target="../tags/tag407.xml"/><Relationship Id="rId1" Type="http://schemas.openxmlformats.org/officeDocument/2006/relationships/tags" Target="../tags/tag406.xm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417.xml"/><Relationship Id="rId6" Type="http://schemas.openxmlformats.org/officeDocument/2006/relationships/tags" Target="../tags/tag416.xml"/><Relationship Id="rId5" Type="http://schemas.openxmlformats.org/officeDocument/2006/relationships/image" Target="../media/image18.png"/><Relationship Id="rId4" Type="http://schemas.openxmlformats.org/officeDocument/2006/relationships/tags" Target="../tags/tag415.xml"/><Relationship Id="rId3" Type="http://schemas.openxmlformats.org/officeDocument/2006/relationships/tags" Target="../tags/tag414.xml"/><Relationship Id="rId2" Type="http://schemas.openxmlformats.org/officeDocument/2006/relationships/tags" Target="../tags/tag413.xml"/><Relationship Id="rId1" Type="http://schemas.openxmlformats.org/officeDocument/2006/relationships/tags" Target="../tags/tag412.xml"/></Relationships>
</file>

<file path=ppt/slides/_rels/slide16.xml.rels><?xml version="1.0" encoding="UTF-8" standalone="yes"?>
<Relationships xmlns="http://schemas.openxmlformats.org/package/2006/relationships"><Relationship Id="rId9" Type="http://schemas.openxmlformats.org/officeDocument/2006/relationships/tags" Target="../tags/tag425.xml"/><Relationship Id="rId8" Type="http://schemas.openxmlformats.org/officeDocument/2006/relationships/tags" Target="../tags/tag424.xml"/><Relationship Id="rId7" Type="http://schemas.openxmlformats.org/officeDocument/2006/relationships/image" Target="../media/image19.png"/><Relationship Id="rId6" Type="http://schemas.openxmlformats.org/officeDocument/2006/relationships/tags" Target="../tags/tag423.xml"/><Relationship Id="rId5" Type="http://schemas.openxmlformats.org/officeDocument/2006/relationships/tags" Target="../tags/tag422.xml"/><Relationship Id="rId4" Type="http://schemas.openxmlformats.org/officeDocument/2006/relationships/tags" Target="../tags/tag421.xml"/><Relationship Id="rId3" Type="http://schemas.openxmlformats.org/officeDocument/2006/relationships/tags" Target="../tags/tag420.xml"/><Relationship Id="rId2" Type="http://schemas.openxmlformats.org/officeDocument/2006/relationships/tags" Target="../tags/tag419.xml"/><Relationship Id="rId10" Type="http://schemas.openxmlformats.org/officeDocument/2006/relationships/slideLayout" Target="../slideLayouts/slideLayout31.xml"/><Relationship Id="rId1" Type="http://schemas.openxmlformats.org/officeDocument/2006/relationships/tags" Target="../tags/tag418.xml"/></Relationships>
</file>

<file path=ppt/slides/_rels/slide17.xml.rels><?xml version="1.0" encoding="UTF-8" standalone="yes"?>
<Relationships xmlns="http://schemas.openxmlformats.org/package/2006/relationships"><Relationship Id="rId9" Type="http://schemas.openxmlformats.org/officeDocument/2006/relationships/tags" Target="../tags/tag432.xml"/><Relationship Id="rId8" Type="http://schemas.openxmlformats.org/officeDocument/2006/relationships/image" Target="../media/image21.png"/><Relationship Id="rId7" Type="http://schemas.openxmlformats.org/officeDocument/2006/relationships/tags" Target="../tags/tag431.xml"/><Relationship Id="rId6" Type="http://schemas.openxmlformats.org/officeDocument/2006/relationships/tags" Target="../tags/tag430.xml"/><Relationship Id="rId5" Type="http://schemas.openxmlformats.org/officeDocument/2006/relationships/image" Target="../media/image20.png"/><Relationship Id="rId4" Type="http://schemas.openxmlformats.org/officeDocument/2006/relationships/tags" Target="../tags/tag429.xml"/><Relationship Id="rId3" Type="http://schemas.openxmlformats.org/officeDocument/2006/relationships/tags" Target="../tags/tag428.xml"/><Relationship Id="rId2" Type="http://schemas.openxmlformats.org/officeDocument/2006/relationships/tags" Target="../tags/tag427.xml"/><Relationship Id="rId10" Type="http://schemas.openxmlformats.org/officeDocument/2006/relationships/slideLayout" Target="../slideLayouts/slideLayout37.xml"/><Relationship Id="rId1" Type="http://schemas.openxmlformats.org/officeDocument/2006/relationships/tags" Target="../tags/tag426.xml"/></Relationships>
</file>

<file path=ppt/slides/_rels/slide18.xml.rels><?xml version="1.0" encoding="UTF-8" standalone="yes"?>
<Relationships xmlns="http://schemas.openxmlformats.org/package/2006/relationships"><Relationship Id="rId9" Type="http://schemas.openxmlformats.org/officeDocument/2006/relationships/tags" Target="../tags/tag439.xml"/><Relationship Id="rId8" Type="http://schemas.openxmlformats.org/officeDocument/2006/relationships/image" Target="../media/image23.png"/><Relationship Id="rId7" Type="http://schemas.openxmlformats.org/officeDocument/2006/relationships/tags" Target="../tags/tag438.xml"/><Relationship Id="rId6" Type="http://schemas.openxmlformats.org/officeDocument/2006/relationships/tags" Target="../tags/tag437.xml"/><Relationship Id="rId5" Type="http://schemas.openxmlformats.org/officeDocument/2006/relationships/tags" Target="../tags/tag436.xml"/><Relationship Id="rId4" Type="http://schemas.openxmlformats.org/officeDocument/2006/relationships/image" Target="../media/image22.png"/><Relationship Id="rId3" Type="http://schemas.openxmlformats.org/officeDocument/2006/relationships/tags" Target="../tags/tag435.xml"/><Relationship Id="rId2" Type="http://schemas.openxmlformats.org/officeDocument/2006/relationships/tags" Target="../tags/tag434.xml"/><Relationship Id="rId10" Type="http://schemas.openxmlformats.org/officeDocument/2006/relationships/slideLayout" Target="../slideLayouts/slideLayout37.xml"/><Relationship Id="rId1" Type="http://schemas.openxmlformats.org/officeDocument/2006/relationships/tags" Target="../tags/tag433.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445.xml"/><Relationship Id="rId6" Type="http://schemas.openxmlformats.org/officeDocument/2006/relationships/tags" Target="../tags/tag444.xml"/><Relationship Id="rId5" Type="http://schemas.openxmlformats.org/officeDocument/2006/relationships/image" Target="../media/image24.png"/><Relationship Id="rId4" Type="http://schemas.openxmlformats.org/officeDocument/2006/relationships/tags" Target="../tags/tag443.xml"/><Relationship Id="rId3" Type="http://schemas.openxmlformats.org/officeDocument/2006/relationships/tags" Target="../tags/tag442.xml"/><Relationship Id="rId2" Type="http://schemas.openxmlformats.org/officeDocument/2006/relationships/tags" Target="../tags/tag441.xml"/><Relationship Id="rId1" Type="http://schemas.openxmlformats.org/officeDocument/2006/relationships/tags" Target="../tags/tag440.xml"/></Relationships>
</file>

<file path=ppt/slides/_rels/slide2.xml.rels><?xml version="1.0" encoding="UTF-8" standalone="yes"?>
<Relationships xmlns="http://schemas.openxmlformats.org/package/2006/relationships"><Relationship Id="rId9" Type="http://schemas.openxmlformats.org/officeDocument/2006/relationships/tags" Target="../tags/tag298.xml"/><Relationship Id="rId8" Type="http://schemas.openxmlformats.org/officeDocument/2006/relationships/tags" Target="../tags/tag297.xml"/><Relationship Id="rId7" Type="http://schemas.openxmlformats.org/officeDocument/2006/relationships/tags" Target="../tags/tag296.xml"/><Relationship Id="rId6" Type="http://schemas.openxmlformats.org/officeDocument/2006/relationships/tags" Target="../tags/tag295.xml"/><Relationship Id="rId5" Type="http://schemas.openxmlformats.org/officeDocument/2006/relationships/tags" Target="../tags/tag294.xml"/><Relationship Id="rId4" Type="http://schemas.openxmlformats.org/officeDocument/2006/relationships/tags" Target="../tags/tag293.xml"/><Relationship Id="rId3" Type="http://schemas.openxmlformats.org/officeDocument/2006/relationships/tags" Target="../tags/tag292.xml"/><Relationship Id="rId25" Type="http://schemas.openxmlformats.org/officeDocument/2006/relationships/notesSlide" Target="../notesSlides/notesSlide1.xml"/><Relationship Id="rId24" Type="http://schemas.openxmlformats.org/officeDocument/2006/relationships/slideLayout" Target="../slideLayouts/slideLayout36.xml"/><Relationship Id="rId23" Type="http://schemas.openxmlformats.org/officeDocument/2006/relationships/tags" Target="../tags/tag312.xml"/><Relationship Id="rId22" Type="http://schemas.openxmlformats.org/officeDocument/2006/relationships/tags" Target="../tags/tag311.xml"/><Relationship Id="rId21" Type="http://schemas.openxmlformats.org/officeDocument/2006/relationships/tags" Target="../tags/tag310.xml"/><Relationship Id="rId20" Type="http://schemas.openxmlformats.org/officeDocument/2006/relationships/tags" Target="../tags/tag309.xml"/><Relationship Id="rId2" Type="http://schemas.openxmlformats.org/officeDocument/2006/relationships/tags" Target="../tags/tag291.xml"/><Relationship Id="rId19" Type="http://schemas.openxmlformats.org/officeDocument/2006/relationships/tags" Target="../tags/tag308.xml"/><Relationship Id="rId18" Type="http://schemas.openxmlformats.org/officeDocument/2006/relationships/tags" Target="../tags/tag307.xml"/><Relationship Id="rId17" Type="http://schemas.openxmlformats.org/officeDocument/2006/relationships/tags" Target="../tags/tag306.xml"/><Relationship Id="rId16" Type="http://schemas.openxmlformats.org/officeDocument/2006/relationships/tags" Target="../tags/tag305.xml"/><Relationship Id="rId15" Type="http://schemas.openxmlformats.org/officeDocument/2006/relationships/tags" Target="../tags/tag304.xml"/><Relationship Id="rId14" Type="http://schemas.openxmlformats.org/officeDocument/2006/relationships/tags" Target="../tags/tag303.xml"/><Relationship Id="rId13" Type="http://schemas.openxmlformats.org/officeDocument/2006/relationships/tags" Target="../tags/tag302.xml"/><Relationship Id="rId12" Type="http://schemas.openxmlformats.org/officeDocument/2006/relationships/tags" Target="../tags/tag301.xml"/><Relationship Id="rId11" Type="http://schemas.openxmlformats.org/officeDocument/2006/relationships/tags" Target="../tags/tag300.xml"/><Relationship Id="rId10" Type="http://schemas.openxmlformats.org/officeDocument/2006/relationships/tags" Target="../tags/tag299.xml"/><Relationship Id="rId1" Type="http://schemas.openxmlformats.org/officeDocument/2006/relationships/tags" Target="../tags/tag290.xml"/></Relationships>
</file>

<file path=ppt/slides/_rels/slide20.xml.rels><?xml version="1.0" encoding="UTF-8" standalone="yes"?>
<Relationships xmlns="http://schemas.openxmlformats.org/package/2006/relationships"><Relationship Id="rId9" Type="http://schemas.openxmlformats.org/officeDocument/2006/relationships/tags" Target="../tags/tag452.xml"/><Relationship Id="rId8" Type="http://schemas.openxmlformats.org/officeDocument/2006/relationships/tags" Target="../tags/tag451.xml"/><Relationship Id="rId7" Type="http://schemas.openxmlformats.org/officeDocument/2006/relationships/image" Target="../media/image26.png"/><Relationship Id="rId6" Type="http://schemas.openxmlformats.org/officeDocument/2006/relationships/tags" Target="../tags/tag450.xml"/><Relationship Id="rId5" Type="http://schemas.openxmlformats.org/officeDocument/2006/relationships/tags" Target="../tags/tag449.xml"/><Relationship Id="rId4" Type="http://schemas.openxmlformats.org/officeDocument/2006/relationships/image" Target="../media/image25.png"/><Relationship Id="rId3" Type="http://schemas.openxmlformats.org/officeDocument/2006/relationships/tags" Target="../tags/tag448.xml"/><Relationship Id="rId2" Type="http://schemas.openxmlformats.org/officeDocument/2006/relationships/tags" Target="../tags/tag447.xml"/><Relationship Id="rId10" Type="http://schemas.openxmlformats.org/officeDocument/2006/relationships/slideLayout" Target="../slideLayouts/slideLayout31.xml"/><Relationship Id="rId1" Type="http://schemas.openxmlformats.org/officeDocument/2006/relationships/tags" Target="../tags/tag446.xml"/></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458.xml"/><Relationship Id="rId6" Type="http://schemas.openxmlformats.org/officeDocument/2006/relationships/tags" Target="../tags/tag457.xml"/><Relationship Id="rId5" Type="http://schemas.openxmlformats.org/officeDocument/2006/relationships/image" Target="../media/image27.png"/><Relationship Id="rId4" Type="http://schemas.openxmlformats.org/officeDocument/2006/relationships/tags" Target="../tags/tag456.xml"/><Relationship Id="rId3" Type="http://schemas.openxmlformats.org/officeDocument/2006/relationships/tags" Target="../tags/tag455.xml"/><Relationship Id="rId2" Type="http://schemas.openxmlformats.org/officeDocument/2006/relationships/tags" Target="../tags/tag454.xml"/><Relationship Id="rId1" Type="http://schemas.openxmlformats.org/officeDocument/2006/relationships/tags" Target="../tags/tag453.xml"/></Relationships>
</file>

<file path=ppt/slides/_rels/slide22.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tags" Target="../tags/tag464.xml"/><Relationship Id="rId7" Type="http://schemas.openxmlformats.org/officeDocument/2006/relationships/image" Target="../media/image29.png"/><Relationship Id="rId6" Type="http://schemas.openxmlformats.org/officeDocument/2006/relationships/tags" Target="../tags/tag463.xml"/><Relationship Id="rId5" Type="http://schemas.openxmlformats.org/officeDocument/2006/relationships/tags" Target="../tags/tag462.xml"/><Relationship Id="rId4" Type="http://schemas.openxmlformats.org/officeDocument/2006/relationships/image" Target="../media/image28.png"/><Relationship Id="rId3" Type="http://schemas.openxmlformats.org/officeDocument/2006/relationships/tags" Target="../tags/tag461.xml"/><Relationship Id="rId2" Type="http://schemas.openxmlformats.org/officeDocument/2006/relationships/tags" Target="../tags/tag460.xml"/><Relationship Id="rId12" Type="http://schemas.openxmlformats.org/officeDocument/2006/relationships/slideLayout" Target="../slideLayouts/slideLayout31.xml"/><Relationship Id="rId11" Type="http://schemas.openxmlformats.org/officeDocument/2006/relationships/tags" Target="../tags/tag465.xml"/><Relationship Id="rId10" Type="http://schemas.openxmlformats.org/officeDocument/2006/relationships/image" Target="../media/image31.png"/><Relationship Id="rId1" Type="http://schemas.openxmlformats.org/officeDocument/2006/relationships/tags" Target="../tags/tag459.xml"/></Relationships>
</file>

<file path=ppt/slides/_rels/slide23.xml.rels><?xml version="1.0" encoding="UTF-8" standalone="yes"?>
<Relationships xmlns="http://schemas.openxmlformats.org/package/2006/relationships"><Relationship Id="rId9" Type="http://schemas.openxmlformats.org/officeDocument/2006/relationships/tags" Target="../tags/tag472.xml"/><Relationship Id="rId8" Type="http://schemas.openxmlformats.org/officeDocument/2006/relationships/tags" Target="../tags/tag471.xml"/><Relationship Id="rId7" Type="http://schemas.openxmlformats.org/officeDocument/2006/relationships/image" Target="../media/image33.png"/><Relationship Id="rId6" Type="http://schemas.openxmlformats.org/officeDocument/2006/relationships/tags" Target="../tags/tag470.xml"/><Relationship Id="rId5" Type="http://schemas.openxmlformats.org/officeDocument/2006/relationships/tags" Target="../tags/tag469.xml"/><Relationship Id="rId4" Type="http://schemas.openxmlformats.org/officeDocument/2006/relationships/image" Target="../media/image32.png"/><Relationship Id="rId3" Type="http://schemas.openxmlformats.org/officeDocument/2006/relationships/tags" Target="../tags/tag468.xml"/><Relationship Id="rId2" Type="http://schemas.openxmlformats.org/officeDocument/2006/relationships/tags" Target="../tags/tag467.xml"/><Relationship Id="rId10" Type="http://schemas.openxmlformats.org/officeDocument/2006/relationships/slideLayout" Target="../slideLayouts/slideLayout31.xml"/><Relationship Id="rId1" Type="http://schemas.openxmlformats.org/officeDocument/2006/relationships/tags" Target="../tags/tag466.xml"/></Relationships>
</file>

<file path=ppt/slides/_rels/slide24.xml.rels><?xml version="1.0" encoding="UTF-8" standalone="yes"?>
<Relationships xmlns="http://schemas.openxmlformats.org/package/2006/relationships"><Relationship Id="rId9" Type="http://schemas.openxmlformats.org/officeDocument/2006/relationships/tags" Target="../tags/tag480.xml"/><Relationship Id="rId8" Type="http://schemas.openxmlformats.org/officeDocument/2006/relationships/tags" Target="../tags/tag479.xml"/><Relationship Id="rId7" Type="http://schemas.openxmlformats.org/officeDocument/2006/relationships/image" Target="../media/image34.png"/><Relationship Id="rId6" Type="http://schemas.openxmlformats.org/officeDocument/2006/relationships/tags" Target="../tags/tag478.xml"/><Relationship Id="rId5" Type="http://schemas.openxmlformats.org/officeDocument/2006/relationships/tags" Target="../tags/tag477.xml"/><Relationship Id="rId4" Type="http://schemas.openxmlformats.org/officeDocument/2006/relationships/tags" Target="../tags/tag476.xml"/><Relationship Id="rId3" Type="http://schemas.openxmlformats.org/officeDocument/2006/relationships/tags" Target="../tags/tag475.xml"/><Relationship Id="rId2" Type="http://schemas.openxmlformats.org/officeDocument/2006/relationships/tags" Target="../tags/tag474.xml"/><Relationship Id="rId10" Type="http://schemas.openxmlformats.org/officeDocument/2006/relationships/slideLayout" Target="../slideLayouts/slideLayout31.xml"/><Relationship Id="rId1" Type="http://schemas.openxmlformats.org/officeDocument/2006/relationships/tags" Target="../tags/tag473.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486.xml"/><Relationship Id="rId6" Type="http://schemas.openxmlformats.org/officeDocument/2006/relationships/tags" Target="../tags/tag485.xml"/><Relationship Id="rId5" Type="http://schemas.openxmlformats.org/officeDocument/2006/relationships/image" Target="../media/image35.png"/><Relationship Id="rId4" Type="http://schemas.openxmlformats.org/officeDocument/2006/relationships/tags" Target="../tags/tag484.xml"/><Relationship Id="rId3" Type="http://schemas.openxmlformats.org/officeDocument/2006/relationships/tags" Target="../tags/tag483.xml"/><Relationship Id="rId2" Type="http://schemas.openxmlformats.org/officeDocument/2006/relationships/tags" Target="../tags/tag482.xml"/><Relationship Id="rId1" Type="http://schemas.openxmlformats.org/officeDocument/2006/relationships/tags" Target="../tags/tag481.xml"/></Relationships>
</file>

<file path=ppt/slides/_rels/slide26.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492.xml"/><Relationship Id="rId6" Type="http://schemas.openxmlformats.org/officeDocument/2006/relationships/tags" Target="../tags/tag491.xml"/><Relationship Id="rId5" Type="http://schemas.openxmlformats.org/officeDocument/2006/relationships/image" Target="../media/image36.png"/><Relationship Id="rId4" Type="http://schemas.openxmlformats.org/officeDocument/2006/relationships/tags" Target="../tags/tag490.xml"/><Relationship Id="rId3" Type="http://schemas.openxmlformats.org/officeDocument/2006/relationships/tags" Target="../tags/tag489.xml"/><Relationship Id="rId2" Type="http://schemas.openxmlformats.org/officeDocument/2006/relationships/tags" Target="../tags/tag488.xml"/><Relationship Id="rId1" Type="http://schemas.openxmlformats.org/officeDocument/2006/relationships/tags" Target="../tags/tag487.xml"/></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498.xml"/><Relationship Id="rId6" Type="http://schemas.openxmlformats.org/officeDocument/2006/relationships/tags" Target="../tags/tag497.xml"/><Relationship Id="rId5" Type="http://schemas.openxmlformats.org/officeDocument/2006/relationships/image" Target="../media/image37.png"/><Relationship Id="rId4" Type="http://schemas.openxmlformats.org/officeDocument/2006/relationships/tags" Target="../tags/tag496.xml"/><Relationship Id="rId3" Type="http://schemas.openxmlformats.org/officeDocument/2006/relationships/tags" Target="../tags/tag495.xml"/><Relationship Id="rId2" Type="http://schemas.openxmlformats.org/officeDocument/2006/relationships/tags" Target="../tags/tag494.xml"/><Relationship Id="rId1" Type="http://schemas.openxmlformats.org/officeDocument/2006/relationships/tags" Target="../tags/tag493.xml"/></Relationships>
</file>

<file path=ppt/slides/_rels/slide28.xml.rels><?xml version="1.0" encoding="UTF-8" standalone="yes"?>
<Relationships xmlns="http://schemas.openxmlformats.org/package/2006/relationships"><Relationship Id="rId9" Type="http://schemas.openxmlformats.org/officeDocument/2006/relationships/tags" Target="../tags/tag504.xml"/><Relationship Id="rId8" Type="http://schemas.openxmlformats.org/officeDocument/2006/relationships/image" Target="../media/image40.png"/><Relationship Id="rId7" Type="http://schemas.openxmlformats.org/officeDocument/2006/relationships/tags" Target="../tags/tag503.xml"/><Relationship Id="rId6" Type="http://schemas.openxmlformats.org/officeDocument/2006/relationships/image" Target="../media/image39.png"/><Relationship Id="rId5" Type="http://schemas.openxmlformats.org/officeDocument/2006/relationships/tags" Target="../tags/tag502.xml"/><Relationship Id="rId4" Type="http://schemas.openxmlformats.org/officeDocument/2006/relationships/image" Target="../media/image38.png"/><Relationship Id="rId3" Type="http://schemas.openxmlformats.org/officeDocument/2006/relationships/tags" Target="../tags/tag501.xml"/><Relationship Id="rId2" Type="http://schemas.openxmlformats.org/officeDocument/2006/relationships/tags" Target="../tags/tag500.xml"/><Relationship Id="rId11" Type="http://schemas.openxmlformats.org/officeDocument/2006/relationships/slideLayout" Target="../slideLayouts/slideLayout36.xml"/><Relationship Id="rId10" Type="http://schemas.openxmlformats.org/officeDocument/2006/relationships/tags" Target="../tags/tag505.xml"/><Relationship Id="rId1" Type="http://schemas.openxmlformats.org/officeDocument/2006/relationships/tags" Target="../tags/tag499.xml"/></Relationships>
</file>

<file path=ppt/slides/_rels/slide29.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tags" Target="../tags/tag511.xml"/><Relationship Id="rId7" Type="http://schemas.openxmlformats.org/officeDocument/2006/relationships/image" Target="../media/image42.png"/><Relationship Id="rId6" Type="http://schemas.openxmlformats.org/officeDocument/2006/relationships/tags" Target="../tags/tag510.xml"/><Relationship Id="rId5" Type="http://schemas.openxmlformats.org/officeDocument/2006/relationships/image" Target="../media/image41.png"/><Relationship Id="rId4" Type="http://schemas.openxmlformats.org/officeDocument/2006/relationships/tags" Target="../tags/tag509.xml"/><Relationship Id="rId3" Type="http://schemas.openxmlformats.org/officeDocument/2006/relationships/tags" Target="../tags/tag508.xml"/><Relationship Id="rId2" Type="http://schemas.openxmlformats.org/officeDocument/2006/relationships/tags" Target="../tags/tag507.xml"/><Relationship Id="rId1" Type="http://schemas.openxmlformats.org/officeDocument/2006/relationships/tags" Target="../tags/tag506.xml"/></Relationships>
</file>

<file path=ppt/slides/_rels/slide3.xml.rels><?xml version="1.0" encoding="UTF-8" standalone="yes"?>
<Relationships xmlns="http://schemas.openxmlformats.org/package/2006/relationships"><Relationship Id="rId9" Type="http://schemas.openxmlformats.org/officeDocument/2006/relationships/tags" Target="../tags/tag321.xml"/><Relationship Id="rId8" Type="http://schemas.openxmlformats.org/officeDocument/2006/relationships/tags" Target="../tags/tag320.xml"/><Relationship Id="rId7" Type="http://schemas.openxmlformats.org/officeDocument/2006/relationships/tags" Target="../tags/tag319.xml"/><Relationship Id="rId6" Type="http://schemas.openxmlformats.org/officeDocument/2006/relationships/tags" Target="../tags/tag318.xml"/><Relationship Id="rId5" Type="http://schemas.openxmlformats.org/officeDocument/2006/relationships/tags" Target="../tags/tag317.xml"/><Relationship Id="rId4" Type="http://schemas.openxmlformats.org/officeDocument/2006/relationships/tags" Target="../tags/tag316.xml"/><Relationship Id="rId3" Type="http://schemas.openxmlformats.org/officeDocument/2006/relationships/tags" Target="../tags/tag315.xml"/><Relationship Id="rId25" Type="http://schemas.openxmlformats.org/officeDocument/2006/relationships/notesSlide" Target="../notesSlides/notesSlide2.xml"/><Relationship Id="rId24" Type="http://schemas.openxmlformats.org/officeDocument/2006/relationships/slideLayout" Target="../slideLayouts/slideLayout36.xml"/><Relationship Id="rId23" Type="http://schemas.openxmlformats.org/officeDocument/2006/relationships/tags" Target="../tags/tag335.xml"/><Relationship Id="rId22" Type="http://schemas.openxmlformats.org/officeDocument/2006/relationships/tags" Target="../tags/tag334.xml"/><Relationship Id="rId21" Type="http://schemas.openxmlformats.org/officeDocument/2006/relationships/tags" Target="../tags/tag333.xml"/><Relationship Id="rId20" Type="http://schemas.openxmlformats.org/officeDocument/2006/relationships/tags" Target="../tags/tag332.xml"/><Relationship Id="rId2" Type="http://schemas.openxmlformats.org/officeDocument/2006/relationships/tags" Target="../tags/tag314.xml"/><Relationship Id="rId19" Type="http://schemas.openxmlformats.org/officeDocument/2006/relationships/tags" Target="../tags/tag331.xml"/><Relationship Id="rId18" Type="http://schemas.openxmlformats.org/officeDocument/2006/relationships/tags" Target="../tags/tag330.xml"/><Relationship Id="rId17" Type="http://schemas.openxmlformats.org/officeDocument/2006/relationships/tags" Target="../tags/tag329.xml"/><Relationship Id="rId16" Type="http://schemas.openxmlformats.org/officeDocument/2006/relationships/tags" Target="../tags/tag328.xml"/><Relationship Id="rId15" Type="http://schemas.openxmlformats.org/officeDocument/2006/relationships/tags" Target="../tags/tag327.xml"/><Relationship Id="rId14" Type="http://schemas.openxmlformats.org/officeDocument/2006/relationships/tags" Target="../tags/tag326.xml"/><Relationship Id="rId13" Type="http://schemas.openxmlformats.org/officeDocument/2006/relationships/tags" Target="../tags/tag325.xml"/><Relationship Id="rId12" Type="http://schemas.openxmlformats.org/officeDocument/2006/relationships/tags" Target="../tags/tag324.xml"/><Relationship Id="rId11" Type="http://schemas.openxmlformats.org/officeDocument/2006/relationships/tags" Target="../tags/tag323.xml"/><Relationship Id="rId10" Type="http://schemas.openxmlformats.org/officeDocument/2006/relationships/tags" Target="../tags/tag322.xml"/><Relationship Id="rId1" Type="http://schemas.openxmlformats.org/officeDocument/2006/relationships/tags" Target="../tags/tag313.xml"/></Relationships>
</file>

<file path=ppt/slides/_rels/slide30.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517.xml"/><Relationship Id="rId6" Type="http://schemas.openxmlformats.org/officeDocument/2006/relationships/tags" Target="../tags/tag516.xml"/><Relationship Id="rId5" Type="http://schemas.openxmlformats.org/officeDocument/2006/relationships/image" Target="../media/image43.png"/><Relationship Id="rId4" Type="http://schemas.openxmlformats.org/officeDocument/2006/relationships/tags" Target="../tags/tag515.xml"/><Relationship Id="rId3" Type="http://schemas.openxmlformats.org/officeDocument/2006/relationships/tags" Target="../tags/tag514.xml"/><Relationship Id="rId2" Type="http://schemas.openxmlformats.org/officeDocument/2006/relationships/tags" Target="../tags/tag513.xml"/><Relationship Id="rId1" Type="http://schemas.openxmlformats.org/officeDocument/2006/relationships/tags" Target="../tags/tag512.xml"/></Relationships>
</file>

<file path=ppt/slides/_rels/slide31.xml.rels><?xml version="1.0" encoding="UTF-8" standalone="yes"?>
<Relationships xmlns="http://schemas.openxmlformats.org/package/2006/relationships"><Relationship Id="rId7" Type="http://schemas.openxmlformats.org/officeDocument/2006/relationships/slideLayout" Target="../slideLayouts/slideLayout31.xml"/><Relationship Id="rId6" Type="http://schemas.openxmlformats.org/officeDocument/2006/relationships/tags" Target="../tags/tag522.xml"/><Relationship Id="rId5" Type="http://schemas.openxmlformats.org/officeDocument/2006/relationships/image" Target="../media/image44.png"/><Relationship Id="rId4" Type="http://schemas.openxmlformats.org/officeDocument/2006/relationships/tags" Target="../tags/tag521.xml"/><Relationship Id="rId3" Type="http://schemas.openxmlformats.org/officeDocument/2006/relationships/tags" Target="../tags/tag520.xml"/><Relationship Id="rId2" Type="http://schemas.openxmlformats.org/officeDocument/2006/relationships/tags" Target="../tags/tag519.xml"/><Relationship Id="rId1" Type="http://schemas.openxmlformats.org/officeDocument/2006/relationships/tags" Target="../tags/tag518.xml"/></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528.xml"/><Relationship Id="rId6" Type="http://schemas.openxmlformats.org/officeDocument/2006/relationships/tags" Target="../tags/tag527.xml"/><Relationship Id="rId5" Type="http://schemas.openxmlformats.org/officeDocument/2006/relationships/image" Target="../media/image45.png"/><Relationship Id="rId4" Type="http://schemas.openxmlformats.org/officeDocument/2006/relationships/tags" Target="../tags/tag526.xml"/><Relationship Id="rId3" Type="http://schemas.openxmlformats.org/officeDocument/2006/relationships/tags" Target="../tags/tag525.xml"/><Relationship Id="rId2" Type="http://schemas.openxmlformats.org/officeDocument/2006/relationships/tags" Target="../tags/tag524.xml"/><Relationship Id="rId1" Type="http://schemas.openxmlformats.org/officeDocument/2006/relationships/tags" Target="../tags/tag523.xml"/></Relationships>
</file>

<file path=ppt/slides/_rels/slide33.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534.xml"/><Relationship Id="rId6" Type="http://schemas.openxmlformats.org/officeDocument/2006/relationships/tags" Target="../tags/tag533.xml"/><Relationship Id="rId5" Type="http://schemas.openxmlformats.org/officeDocument/2006/relationships/image" Target="../media/image46.png"/><Relationship Id="rId4" Type="http://schemas.openxmlformats.org/officeDocument/2006/relationships/tags" Target="../tags/tag532.xml"/><Relationship Id="rId3" Type="http://schemas.openxmlformats.org/officeDocument/2006/relationships/tags" Target="../tags/tag531.xml"/><Relationship Id="rId2" Type="http://schemas.openxmlformats.org/officeDocument/2006/relationships/tags" Target="../tags/tag530.xml"/><Relationship Id="rId1" Type="http://schemas.openxmlformats.org/officeDocument/2006/relationships/tags" Target="../tags/tag529.xml"/></Relationships>
</file>

<file path=ppt/slides/_rels/slide34.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540.xml"/><Relationship Id="rId6" Type="http://schemas.openxmlformats.org/officeDocument/2006/relationships/tags" Target="../tags/tag539.xml"/><Relationship Id="rId5" Type="http://schemas.openxmlformats.org/officeDocument/2006/relationships/image" Target="../media/image47.png"/><Relationship Id="rId4" Type="http://schemas.openxmlformats.org/officeDocument/2006/relationships/tags" Target="../tags/tag538.xml"/><Relationship Id="rId3" Type="http://schemas.openxmlformats.org/officeDocument/2006/relationships/tags" Target="../tags/tag537.xml"/><Relationship Id="rId2" Type="http://schemas.openxmlformats.org/officeDocument/2006/relationships/tags" Target="../tags/tag536.xml"/><Relationship Id="rId1" Type="http://schemas.openxmlformats.org/officeDocument/2006/relationships/tags" Target="../tags/tag535.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546.xml"/><Relationship Id="rId6" Type="http://schemas.openxmlformats.org/officeDocument/2006/relationships/tags" Target="../tags/tag545.xml"/><Relationship Id="rId5" Type="http://schemas.openxmlformats.org/officeDocument/2006/relationships/image" Target="../media/image48.png"/><Relationship Id="rId4" Type="http://schemas.openxmlformats.org/officeDocument/2006/relationships/tags" Target="../tags/tag544.xml"/><Relationship Id="rId3" Type="http://schemas.openxmlformats.org/officeDocument/2006/relationships/tags" Target="../tags/tag543.xml"/><Relationship Id="rId2" Type="http://schemas.openxmlformats.org/officeDocument/2006/relationships/tags" Target="../tags/tag542.xml"/><Relationship Id="rId1" Type="http://schemas.openxmlformats.org/officeDocument/2006/relationships/tags" Target="../tags/tag541.xml"/></Relationships>
</file>

<file path=ppt/slides/_rels/slide36.xml.rels><?xml version="1.0" encoding="UTF-8" standalone="yes"?>
<Relationships xmlns="http://schemas.openxmlformats.org/package/2006/relationships"><Relationship Id="rId7" Type="http://schemas.openxmlformats.org/officeDocument/2006/relationships/slideLayout" Target="../slideLayouts/slideLayout31.xml"/><Relationship Id="rId6" Type="http://schemas.openxmlformats.org/officeDocument/2006/relationships/tags" Target="../tags/tag551.xml"/><Relationship Id="rId5" Type="http://schemas.openxmlformats.org/officeDocument/2006/relationships/image" Target="../media/image49.png"/><Relationship Id="rId4" Type="http://schemas.openxmlformats.org/officeDocument/2006/relationships/tags" Target="../tags/tag550.xml"/><Relationship Id="rId3" Type="http://schemas.openxmlformats.org/officeDocument/2006/relationships/tags" Target="../tags/tag549.xml"/><Relationship Id="rId2" Type="http://schemas.openxmlformats.org/officeDocument/2006/relationships/tags" Target="../tags/tag548.xml"/><Relationship Id="rId1" Type="http://schemas.openxmlformats.org/officeDocument/2006/relationships/tags" Target="../tags/tag547.xml"/></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31.xml"/><Relationship Id="rId6" Type="http://schemas.openxmlformats.org/officeDocument/2006/relationships/tags" Target="../tags/tag556.xml"/><Relationship Id="rId5" Type="http://schemas.openxmlformats.org/officeDocument/2006/relationships/image" Target="../media/image50.png"/><Relationship Id="rId4" Type="http://schemas.openxmlformats.org/officeDocument/2006/relationships/tags" Target="../tags/tag555.xml"/><Relationship Id="rId3" Type="http://schemas.openxmlformats.org/officeDocument/2006/relationships/tags" Target="../tags/tag554.xml"/><Relationship Id="rId2" Type="http://schemas.openxmlformats.org/officeDocument/2006/relationships/tags" Target="../tags/tag553.xml"/><Relationship Id="rId1" Type="http://schemas.openxmlformats.org/officeDocument/2006/relationships/tags" Target="../tags/tag552.xml"/></Relationships>
</file>

<file path=ppt/slides/_rels/slide38.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562.xml"/><Relationship Id="rId6" Type="http://schemas.openxmlformats.org/officeDocument/2006/relationships/tags" Target="../tags/tag561.xml"/><Relationship Id="rId5" Type="http://schemas.openxmlformats.org/officeDocument/2006/relationships/image" Target="../media/image51.png"/><Relationship Id="rId4" Type="http://schemas.openxmlformats.org/officeDocument/2006/relationships/tags" Target="../tags/tag560.xml"/><Relationship Id="rId3" Type="http://schemas.openxmlformats.org/officeDocument/2006/relationships/tags" Target="../tags/tag559.xml"/><Relationship Id="rId2" Type="http://schemas.openxmlformats.org/officeDocument/2006/relationships/tags" Target="../tags/tag558.xml"/><Relationship Id="rId1" Type="http://schemas.openxmlformats.org/officeDocument/2006/relationships/tags" Target="../tags/tag557.xml"/></Relationships>
</file>

<file path=ppt/slides/_rels/slide39.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568.xml"/><Relationship Id="rId6" Type="http://schemas.openxmlformats.org/officeDocument/2006/relationships/tags" Target="../tags/tag567.xml"/><Relationship Id="rId5" Type="http://schemas.openxmlformats.org/officeDocument/2006/relationships/image" Target="../media/image52.png"/><Relationship Id="rId4" Type="http://schemas.openxmlformats.org/officeDocument/2006/relationships/tags" Target="../tags/tag566.xml"/><Relationship Id="rId3" Type="http://schemas.openxmlformats.org/officeDocument/2006/relationships/tags" Target="../tags/tag565.xml"/><Relationship Id="rId2" Type="http://schemas.openxmlformats.org/officeDocument/2006/relationships/tags" Target="../tags/tag564.xml"/><Relationship Id="rId1" Type="http://schemas.openxmlformats.org/officeDocument/2006/relationships/tags" Target="../tags/tag563.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36.xml"/><Relationship Id="rId5" Type="http://schemas.openxmlformats.org/officeDocument/2006/relationships/tags" Target="../tags/tag340.xml"/><Relationship Id="rId4" Type="http://schemas.openxmlformats.org/officeDocument/2006/relationships/tags" Target="../tags/tag339.xml"/><Relationship Id="rId3" Type="http://schemas.openxmlformats.org/officeDocument/2006/relationships/tags" Target="../tags/tag338.xml"/><Relationship Id="rId2" Type="http://schemas.openxmlformats.org/officeDocument/2006/relationships/tags" Target="../tags/tag337.xml"/><Relationship Id="rId1" Type="http://schemas.openxmlformats.org/officeDocument/2006/relationships/tags" Target="../tags/tag336.xml"/></Relationships>
</file>

<file path=ppt/slides/_rels/slide40.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574.xml"/><Relationship Id="rId6" Type="http://schemas.openxmlformats.org/officeDocument/2006/relationships/tags" Target="../tags/tag573.xml"/><Relationship Id="rId5" Type="http://schemas.openxmlformats.org/officeDocument/2006/relationships/image" Target="../media/image53.png"/><Relationship Id="rId4" Type="http://schemas.openxmlformats.org/officeDocument/2006/relationships/tags" Target="../tags/tag572.xml"/><Relationship Id="rId3" Type="http://schemas.openxmlformats.org/officeDocument/2006/relationships/tags" Target="../tags/tag571.xml"/><Relationship Id="rId2" Type="http://schemas.openxmlformats.org/officeDocument/2006/relationships/tags" Target="../tags/tag570.xml"/><Relationship Id="rId1" Type="http://schemas.openxmlformats.org/officeDocument/2006/relationships/tags" Target="../tags/tag569.xml"/></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40.xml"/><Relationship Id="rId4" Type="http://schemas.openxmlformats.org/officeDocument/2006/relationships/tags" Target="../tags/tag577.xml"/><Relationship Id="rId3" Type="http://schemas.openxmlformats.org/officeDocument/2006/relationships/tags" Target="../tags/tag576.xml"/><Relationship Id="rId2" Type="http://schemas.openxmlformats.org/officeDocument/2006/relationships/tags" Target="../tags/tag575.xml"/><Relationship Id="rId1" Type="http://schemas.openxmlformats.org/officeDocument/2006/relationships/image" Target="../media/image54.png"/></Relationships>
</file>

<file path=ppt/slides/_rels/slide5.xml.rels><?xml version="1.0" encoding="UTF-8" standalone="yes"?>
<Relationships xmlns="http://schemas.openxmlformats.org/package/2006/relationships"><Relationship Id="rId9" Type="http://schemas.openxmlformats.org/officeDocument/2006/relationships/tags" Target="../tags/tag349.xml"/><Relationship Id="rId8" Type="http://schemas.openxmlformats.org/officeDocument/2006/relationships/tags" Target="../tags/tag348.xml"/><Relationship Id="rId7" Type="http://schemas.openxmlformats.org/officeDocument/2006/relationships/tags" Target="../tags/tag347.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 Id="rId3" Type="http://schemas.openxmlformats.org/officeDocument/2006/relationships/tags" Target="../tags/tag343.xml"/><Relationship Id="rId24" Type="http://schemas.openxmlformats.org/officeDocument/2006/relationships/slideLayout" Target="../slideLayouts/slideLayout31.xml"/><Relationship Id="rId23" Type="http://schemas.openxmlformats.org/officeDocument/2006/relationships/tags" Target="../tags/tag363.xml"/><Relationship Id="rId22" Type="http://schemas.openxmlformats.org/officeDocument/2006/relationships/tags" Target="../tags/tag362.xml"/><Relationship Id="rId21" Type="http://schemas.openxmlformats.org/officeDocument/2006/relationships/tags" Target="../tags/tag361.xml"/><Relationship Id="rId20" Type="http://schemas.openxmlformats.org/officeDocument/2006/relationships/tags" Target="../tags/tag360.xml"/><Relationship Id="rId2" Type="http://schemas.openxmlformats.org/officeDocument/2006/relationships/tags" Target="../tags/tag342.xml"/><Relationship Id="rId19" Type="http://schemas.openxmlformats.org/officeDocument/2006/relationships/tags" Target="../tags/tag359.xml"/><Relationship Id="rId18" Type="http://schemas.openxmlformats.org/officeDocument/2006/relationships/tags" Target="../tags/tag358.xml"/><Relationship Id="rId17" Type="http://schemas.openxmlformats.org/officeDocument/2006/relationships/tags" Target="../tags/tag357.xml"/><Relationship Id="rId16" Type="http://schemas.openxmlformats.org/officeDocument/2006/relationships/tags" Target="../tags/tag356.xml"/><Relationship Id="rId15" Type="http://schemas.openxmlformats.org/officeDocument/2006/relationships/tags" Target="../tags/tag355.xml"/><Relationship Id="rId14" Type="http://schemas.openxmlformats.org/officeDocument/2006/relationships/tags" Target="../tags/tag354.xml"/><Relationship Id="rId13" Type="http://schemas.openxmlformats.org/officeDocument/2006/relationships/tags" Target="../tags/tag353.xml"/><Relationship Id="rId12" Type="http://schemas.openxmlformats.org/officeDocument/2006/relationships/tags" Target="../tags/tag352.xml"/><Relationship Id="rId11" Type="http://schemas.openxmlformats.org/officeDocument/2006/relationships/tags" Target="../tags/tag351.xml"/><Relationship Id="rId10" Type="http://schemas.openxmlformats.org/officeDocument/2006/relationships/tags" Target="../tags/tag350.xml"/><Relationship Id="rId1" Type="http://schemas.openxmlformats.org/officeDocument/2006/relationships/tags" Target="../tags/tag341.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31.xml"/><Relationship Id="rId4" Type="http://schemas.openxmlformats.org/officeDocument/2006/relationships/tags" Target="../tags/tag366.xml"/><Relationship Id="rId3" Type="http://schemas.openxmlformats.org/officeDocument/2006/relationships/image" Target="../media/image9.png"/><Relationship Id="rId2" Type="http://schemas.openxmlformats.org/officeDocument/2006/relationships/tags" Target="../tags/tag365.xml"/><Relationship Id="rId1" Type="http://schemas.openxmlformats.org/officeDocument/2006/relationships/tags" Target="../tags/tag364.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31.xml"/><Relationship Id="rId4" Type="http://schemas.openxmlformats.org/officeDocument/2006/relationships/tags" Target="../tags/tag369.xml"/><Relationship Id="rId3" Type="http://schemas.openxmlformats.org/officeDocument/2006/relationships/image" Target="../media/image10.png"/><Relationship Id="rId2" Type="http://schemas.openxmlformats.org/officeDocument/2006/relationships/tags" Target="../tags/tag368.xml"/><Relationship Id="rId1" Type="http://schemas.openxmlformats.org/officeDocument/2006/relationships/tags" Target="../tags/tag367.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375.xml"/><Relationship Id="rId6" Type="http://schemas.openxmlformats.org/officeDocument/2006/relationships/tags" Target="../tags/tag374.xml"/><Relationship Id="rId5" Type="http://schemas.openxmlformats.org/officeDocument/2006/relationships/image" Target="../media/image11.png"/><Relationship Id="rId4" Type="http://schemas.openxmlformats.org/officeDocument/2006/relationships/tags" Target="../tags/tag373.xml"/><Relationship Id="rId3" Type="http://schemas.openxmlformats.org/officeDocument/2006/relationships/tags" Target="../tags/tag372.xml"/><Relationship Id="rId2" Type="http://schemas.openxmlformats.org/officeDocument/2006/relationships/tags" Target="../tags/tag371.xml"/><Relationship Id="rId1" Type="http://schemas.openxmlformats.org/officeDocument/2006/relationships/tags" Target="../tags/tag370.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31.xml"/><Relationship Id="rId7" Type="http://schemas.openxmlformats.org/officeDocument/2006/relationships/tags" Target="../tags/tag381.xml"/><Relationship Id="rId6" Type="http://schemas.openxmlformats.org/officeDocument/2006/relationships/tags" Target="../tags/tag380.xml"/><Relationship Id="rId5" Type="http://schemas.openxmlformats.org/officeDocument/2006/relationships/image" Target="../media/image12.png"/><Relationship Id="rId4" Type="http://schemas.openxmlformats.org/officeDocument/2006/relationships/tags" Target="../tags/tag379.xml"/><Relationship Id="rId3" Type="http://schemas.openxmlformats.org/officeDocument/2006/relationships/tags" Target="../tags/tag378.xml"/><Relationship Id="rId2" Type="http://schemas.openxmlformats.org/officeDocument/2006/relationships/tags" Target="../tags/tag377.xml"/><Relationship Id="rId1" Type="http://schemas.openxmlformats.org/officeDocument/2006/relationships/tags" Target="../tags/tag37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文本框 6"/>
          <p:cNvSpPr txBox="1"/>
          <p:nvPr/>
        </p:nvSpPr>
        <p:spPr>
          <a:xfrm>
            <a:off x="636270" y="3901440"/>
            <a:ext cx="6198870" cy="621665"/>
          </a:xfrm>
          <a:prstGeom prst="rect">
            <a:avLst/>
          </a:prstGeom>
          <a:noFill/>
        </p:spPr>
        <p:txBody>
          <a:bodyPr wrap="square" rtlCol="0">
            <a:noAutofit/>
          </a:bodyPr>
          <a:p>
            <a:r>
              <a:rPr lang="zh-CN" altLang="en-US" sz="2000">
                <a:solidFill>
                  <a:schemeClr val="bg1"/>
                </a:solidFill>
              </a:rPr>
              <a:t>为学校、体育组织提供从赛前筹备到赛后统计的全流程数字化解决方案</a:t>
            </a:r>
            <a:endParaRPr lang="zh-CN" altLang="en-US" sz="2000">
              <a:solidFill>
                <a:schemeClr val="bg1"/>
              </a:solidFill>
            </a:endParaRPr>
          </a:p>
        </p:txBody>
      </p:sp>
      <p:pic>
        <p:nvPicPr>
          <p:cNvPr id="2" name="图片 1" descr="田径运动会编排系统PPT首页图片生成建议(2)"/>
          <p:cNvPicPr>
            <a:picLocks noChangeAspect="1"/>
          </p:cNvPicPr>
          <p:nvPr/>
        </p:nvPicPr>
        <p:blipFill>
          <a:blip r:embed="rId1"/>
          <a:srcRect r="4203" b="6030"/>
          <a:stretch>
            <a:fillRect/>
          </a:stretch>
        </p:blipFill>
        <p:spPr>
          <a:xfrm>
            <a:off x="0" y="6350"/>
            <a:ext cx="12441555" cy="6852285"/>
          </a:xfrm>
          <a:prstGeom prst="rect">
            <a:avLst/>
          </a:prstGeom>
        </p:spPr>
      </p:pic>
      <p:sp>
        <p:nvSpPr>
          <p:cNvPr id="3" name="文本框 2"/>
          <p:cNvSpPr txBox="1"/>
          <p:nvPr/>
        </p:nvSpPr>
        <p:spPr>
          <a:xfrm>
            <a:off x="890270" y="4240530"/>
            <a:ext cx="4313555" cy="829945"/>
          </a:xfrm>
          <a:prstGeom prst="rect">
            <a:avLst/>
          </a:prstGeom>
          <a:noFill/>
        </p:spPr>
        <p:txBody>
          <a:bodyPr wrap="square" rtlCol="0">
            <a:spAutoFit/>
          </a:bodyPr>
          <a:p>
            <a:r>
              <a:rPr lang="zh-CN" altLang="en-US" sz="4800">
                <a:solidFill>
                  <a:schemeClr val="bg1"/>
                </a:solidFill>
              </a:rPr>
              <a:t>操作流程</a:t>
            </a:r>
            <a:endParaRPr lang="zh-CN" altLang="en-US" sz="4800">
              <a:solidFill>
                <a:schemeClr val="bg1"/>
              </a:solidFill>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7583805" y="1560830"/>
            <a:ext cx="4474845" cy="4355465"/>
          </a:xfrm>
          <a:prstGeom prst="rect">
            <a:avLst/>
          </a:prstGeom>
          <a:noFill/>
        </p:spPr>
        <p:txBody>
          <a:bodyPr wrap="square" rtlCol="0">
            <a:spAutoFit/>
          </a:bodyPr>
          <a:p>
            <a:pPr>
              <a:lnSpc>
                <a:spcPct val="11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基础设置，</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添加分组</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什么是分组？</a:t>
            </a:r>
            <a:r>
              <a:rPr lang="zh-CN" altLang="en-US">
                <a:solidFill>
                  <a:schemeClr val="tx1"/>
                </a:solidFill>
                <a:cs typeface="微软雅黑" panose="020B0503020204020204" charset="-122"/>
              </a:rPr>
              <a:t>分组的意思是这个组里面的运动员、参赛队进行比赛、排名，不同的分组是分开排名计分的。</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中小学一般是以年级分组，也就是同一个年级里面的各班级相互竞赛，大学里面一般不分组，可以分为普通组、专业组、教工组等，市、区级中小学生运动会，一般是分为初中组、高中组。请注意，不要分为男生组、女生组这样的分组方式。</a:t>
            </a:r>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00075" y="1560830"/>
            <a:ext cx="6765925" cy="303022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赛前工作</a:t>
            </a:r>
            <a:r>
              <a:rPr lang="zh-CN" altLang="en-US" dirty="0">
                <a:sym typeface="+mn-ea"/>
              </a:rPr>
              <a:t>—</a:t>
            </a:r>
            <a:r>
              <a:rPr lang="zh-CN" altLang="en-US" dirty="0">
                <a:sym typeface="+mn-ea"/>
              </a:rPr>
              <a:t>基础设置—比赛分组</a:t>
            </a:r>
            <a:endParaRPr lang="zh-CN" altLang="en-US" dirty="0">
              <a:sym typeface="+mn-ea"/>
            </a:endParaRPr>
          </a:p>
        </p:txBody>
      </p:sp>
    </p:spTree>
    <p:custDataLst>
      <p:tags r:id="rId7"/>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7880985" y="1635760"/>
            <a:ext cx="4081145" cy="3415030"/>
          </a:xfrm>
          <a:prstGeom prst="rect">
            <a:avLst/>
          </a:prstGeom>
          <a:noFill/>
        </p:spPr>
        <p:txBody>
          <a:bodyPr wrap="square" rtlCol="0">
            <a:normAutofit lnSpcReduction="20000"/>
          </a:bodyPr>
          <a:p>
            <a:pPr>
              <a:lnSpc>
                <a:spcPct val="12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基础设置。</a:t>
            </a: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添加参赛单位，如果想修改，可以点击</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添加查看参赛单位</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按钮。</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添加参赛队有</a:t>
            </a:r>
            <a:r>
              <a:rPr lang="zh-CN" altLang="en-US" b="1">
                <a:solidFill>
                  <a:schemeClr val="tx1"/>
                </a:solidFill>
                <a:cs typeface="微软雅黑" panose="020B0503020204020204" charset="-122"/>
              </a:rPr>
              <a:t>四种方式</a:t>
            </a:r>
            <a:r>
              <a:rPr lang="en-US" altLang="zh-CN" b="1">
                <a:solidFill>
                  <a:schemeClr val="tx1"/>
                </a:solidFill>
                <a:cs typeface="微软雅黑" panose="020B0503020204020204" charset="-122"/>
              </a:rPr>
              <a:t>:</a:t>
            </a:r>
            <a:endParaRPr lang="zh-CN" altLang="en-US" b="1">
              <a:solidFill>
                <a:schemeClr val="tx1"/>
              </a:solidFill>
              <a:cs typeface="微软雅黑" panose="020B0503020204020204" charset="-122"/>
            </a:endParaRPr>
          </a:p>
          <a:p>
            <a:pPr>
              <a:lnSpc>
                <a:spcPct val="120000"/>
              </a:lnSpc>
              <a:spcBef>
                <a:spcPts val="0"/>
              </a:spcBef>
              <a:spcAft>
                <a:spcPts val="0"/>
              </a:spcAft>
            </a:pPr>
            <a:r>
              <a:rPr lang="en-US" altLang="zh-CN">
                <a:solidFill>
                  <a:schemeClr val="tx1"/>
                </a:solidFill>
                <a:cs typeface="微软雅黑" panose="020B0503020204020204" charset="-122"/>
              </a:rPr>
              <a:t>1.</a:t>
            </a:r>
            <a:r>
              <a:rPr lang="zh-CN" altLang="en-US">
                <a:solidFill>
                  <a:schemeClr val="tx1"/>
                </a:solidFill>
                <a:cs typeface="微软雅黑" panose="020B0503020204020204" charset="-122"/>
              </a:rPr>
              <a:t>一个一个录入；</a:t>
            </a:r>
            <a:endParaRPr lang="zh-CN" altLang="en-US">
              <a:solidFill>
                <a:schemeClr val="tx1"/>
              </a:solidFill>
              <a:cs typeface="微软雅黑" panose="020B0503020204020204" charset="-122"/>
            </a:endParaRPr>
          </a:p>
          <a:p>
            <a:pPr>
              <a:lnSpc>
                <a:spcPct val="120000"/>
              </a:lnSpc>
              <a:spcBef>
                <a:spcPts val="0"/>
              </a:spcBef>
              <a:spcAft>
                <a:spcPts val="0"/>
              </a:spcAft>
            </a:pPr>
            <a:r>
              <a:rPr lang="en-US" altLang="zh-CN">
                <a:solidFill>
                  <a:schemeClr val="tx1"/>
                </a:solidFill>
                <a:cs typeface="微软雅黑" panose="020B0503020204020204" charset="-122"/>
              </a:rPr>
              <a:t>2.</a:t>
            </a:r>
            <a:r>
              <a:rPr lang="zh-CN" altLang="en-US">
                <a:solidFill>
                  <a:schemeClr val="tx1"/>
                </a:solidFill>
                <a:cs typeface="微软雅黑" panose="020B0503020204020204" charset="-122"/>
              </a:rPr>
              <a:t>从</a:t>
            </a:r>
            <a:r>
              <a:rPr lang="en-US" altLang="zh-CN">
                <a:solidFill>
                  <a:schemeClr val="tx1"/>
                </a:solidFill>
                <a:cs typeface="微软雅黑" panose="020B0503020204020204" charset="-122"/>
              </a:rPr>
              <a:t>Excel</a:t>
            </a:r>
            <a:r>
              <a:rPr lang="zh-CN" altLang="en-US">
                <a:solidFill>
                  <a:schemeClr val="tx1"/>
                </a:solidFill>
                <a:cs typeface="微软雅黑" panose="020B0503020204020204" charset="-122"/>
              </a:rPr>
              <a:t>批量复制（一行一个参赛队名称）；</a:t>
            </a:r>
            <a:endParaRPr lang="zh-CN" altLang="en-US">
              <a:solidFill>
                <a:schemeClr val="tx1"/>
              </a:solidFill>
              <a:cs typeface="微软雅黑" panose="020B0503020204020204" charset="-122"/>
            </a:endParaRPr>
          </a:p>
          <a:p>
            <a:pPr>
              <a:lnSpc>
                <a:spcPct val="120000"/>
              </a:lnSpc>
              <a:spcBef>
                <a:spcPts val="0"/>
              </a:spcBef>
              <a:spcAft>
                <a:spcPts val="0"/>
              </a:spcAft>
            </a:pPr>
            <a:r>
              <a:rPr lang="en-US" altLang="zh-CN">
                <a:solidFill>
                  <a:schemeClr val="tx1"/>
                </a:solidFill>
                <a:cs typeface="微软雅黑" panose="020B0503020204020204" charset="-122"/>
              </a:rPr>
              <a:t>3.</a:t>
            </a:r>
            <a:r>
              <a:rPr lang="zh-CN" altLang="en-US">
                <a:solidFill>
                  <a:schemeClr val="tx1"/>
                </a:solidFill>
                <a:cs typeface="微软雅黑" panose="020B0503020204020204" charset="-122"/>
              </a:rPr>
              <a:t>批量按编号添加（适合学校年级按班级序号添加）；</a:t>
            </a:r>
            <a:endParaRPr lang="zh-CN" altLang="en-US">
              <a:solidFill>
                <a:schemeClr val="tx1"/>
              </a:solidFill>
              <a:cs typeface="微软雅黑" panose="020B0503020204020204" charset="-122"/>
            </a:endParaRPr>
          </a:p>
          <a:p>
            <a:pPr>
              <a:lnSpc>
                <a:spcPct val="120000"/>
              </a:lnSpc>
              <a:spcBef>
                <a:spcPts val="0"/>
              </a:spcBef>
              <a:spcAft>
                <a:spcPts val="0"/>
              </a:spcAft>
            </a:pPr>
            <a:r>
              <a:rPr lang="en-US" altLang="zh-CN">
                <a:solidFill>
                  <a:schemeClr val="tx1"/>
                </a:solidFill>
                <a:cs typeface="微软雅黑" panose="020B0503020204020204" charset="-122"/>
              </a:rPr>
              <a:t>4.</a:t>
            </a:r>
            <a:r>
              <a:rPr lang="zh-CN" altLang="en-US">
                <a:solidFill>
                  <a:schemeClr val="tx1"/>
                </a:solidFill>
                <a:cs typeface="微软雅黑" panose="020B0503020204020204" charset="-122"/>
              </a:rPr>
              <a:t>设置参赛队名称库，从库里添加。</a:t>
            </a:r>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95960" y="1570990"/>
            <a:ext cx="7101840" cy="376047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赛前工作</a:t>
            </a:r>
            <a:r>
              <a:rPr lang="zh-CN" altLang="en-US" dirty="0">
                <a:sym typeface="+mn-ea"/>
              </a:rPr>
              <a:t>—</a:t>
            </a:r>
            <a:r>
              <a:rPr lang="zh-CN" altLang="en-US" dirty="0">
                <a:sym typeface="+mn-ea"/>
              </a:rPr>
              <a:t>基础设置—添加参赛队</a:t>
            </a:r>
            <a:endParaRPr lang="zh-CN" altLang="en-US" dirty="0">
              <a:sym typeface="+mn-ea"/>
            </a:endParaRPr>
          </a:p>
        </p:txBody>
      </p:sp>
      <p:sp>
        <p:nvSpPr>
          <p:cNvPr id="15" name="矩形 14"/>
          <p:cNvSpPr/>
          <p:nvPr/>
        </p:nvSpPr>
        <p:spPr>
          <a:xfrm>
            <a:off x="4341495" y="2658110"/>
            <a:ext cx="3204845" cy="97663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矩形标注 15"/>
          <p:cNvSpPr/>
          <p:nvPr/>
        </p:nvSpPr>
        <p:spPr>
          <a:xfrm>
            <a:off x="5379720" y="1384300"/>
            <a:ext cx="1129030" cy="749935"/>
          </a:xfrm>
          <a:prstGeom prst="wedgeRectCallout">
            <a:avLst>
              <a:gd name="adj1" fmla="val -30314"/>
              <a:gd name="adj2" fmla="val 114690"/>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复制参赛</a:t>
            </a:r>
            <a:r>
              <a:rPr lang="zh-CN" altLang="en-US"/>
              <a:t>队</a:t>
            </a:r>
            <a:endParaRPr lang="zh-CN" altLang="en-US"/>
          </a:p>
        </p:txBody>
      </p:sp>
      <p:sp>
        <p:nvSpPr>
          <p:cNvPr id="17" name="矩形 16"/>
          <p:cNvSpPr/>
          <p:nvPr/>
        </p:nvSpPr>
        <p:spPr>
          <a:xfrm>
            <a:off x="2512695" y="2875280"/>
            <a:ext cx="880745" cy="47752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矩形标注 17"/>
          <p:cNvSpPr/>
          <p:nvPr/>
        </p:nvSpPr>
        <p:spPr>
          <a:xfrm>
            <a:off x="1138555" y="3880485"/>
            <a:ext cx="1129030" cy="749935"/>
          </a:xfrm>
          <a:prstGeom prst="wedgeRectCallout">
            <a:avLst>
              <a:gd name="adj1" fmla="val 96737"/>
              <a:gd name="adj2" fmla="val -121464"/>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保存</a:t>
            </a:r>
            <a:r>
              <a:rPr lang="zh-CN" altLang="en-US"/>
              <a:t>按钮</a:t>
            </a:r>
            <a:endParaRPr lang="zh-CN" altLang="en-US"/>
          </a:p>
        </p:txBody>
      </p:sp>
      <p:sp>
        <p:nvSpPr>
          <p:cNvPr id="19" name="矩形 18"/>
          <p:cNvSpPr/>
          <p:nvPr/>
        </p:nvSpPr>
        <p:spPr>
          <a:xfrm>
            <a:off x="4341495" y="4230370"/>
            <a:ext cx="3204845" cy="97663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矩形标注 19"/>
          <p:cNvSpPr/>
          <p:nvPr/>
        </p:nvSpPr>
        <p:spPr>
          <a:xfrm>
            <a:off x="2818130" y="5331460"/>
            <a:ext cx="1129030" cy="749935"/>
          </a:xfrm>
          <a:prstGeom prst="wedgeRectCallout">
            <a:avLst>
              <a:gd name="adj1" fmla="val 110179"/>
              <a:gd name="adj2" fmla="val -63547"/>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按编号批量</a:t>
            </a:r>
            <a:r>
              <a:rPr lang="zh-CN" altLang="en-US"/>
              <a:t>添加</a:t>
            </a:r>
            <a:endParaRPr lang="zh-CN" altLang="en-US"/>
          </a:p>
        </p:txBody>
      </p:sp>
    </p:spTree>
    <p:custDataLst>
      <p:tags r:id="rId7"/>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8" name="文本框 7"/>
          <p:cNvSpPr txBox="1"/>
          <p:nvPr>
            <p:custDataLst>
              <p:tags r:id="rId3"/>
            </p:custDataLst>
          </p:nvPr>
        </p:nvSpPr>
        <p:spPr>
          <a:xfrm>
            <a:off x="7941945" y="1602740"/>
            <a:ext cx="3977005" cy="3412490"/>
          </a:xfrm>
          <a:prstGeom prst="rect">
            <a:avLst/>
          </a:prstGeom>
          <a:noFill/>
        </p:spPr>
        <p:txBody>
          <a:bodyPr wrap="square" rtlCol="0">
            <a:spAutoFit/>
          </a:bodyPr>
          <a:p>
            <a:pPr>
              <a:lnSpc>
                <a:spcPct val="12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基础设置，添加比赛项目。</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提示：</a:t>
            </a: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比赛项目分为标准田径项目、游泳项目、跳绳项目、趣味项目、全能项目、自定义项目。</a:t>
            </a: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只需勾选相应的项目名称并保存，即添加完成。</a:t>
            </a:r>
            <a:endParaRPr lang="zh-CN" altLang="en-US">
              <a:solidFill>
                <a:schemeClr val="tx1"/>
              </a:solidFill>
              <a:cs typeface="微软雅黑" panose="020B0503020204020204" charset="-122"/>
            </a:endParaRPr>
          </a:p>
        </p:txBody>
      </p:sp>
      <p:pic>
        <p:nvPicPr>
          <p:cNvPr id="6" name="内容占位符 5"/>
          <p:cNvPicPr>
            <a:picLocks noChangeAspect="1"/>
          </p:cNvPicPr>
          <p:nvPr>
            <p:custDataLst>
              <p:tags r:id="rId4"/>
            </p:custDataLst>
          </p:nvPr>
        </p:nvPicPr>
        <p:blipFill>
          <a:blip r:embed="rId5"/>
          <a:stretch>
            <a:fillRect/>
          </a:stretch>
        </p:blipFill>
        <p:spPr>
          <a:xfrm>
            <a:off x="695960" y="1490345"/>
            <a:ext cx="7115810" cy="378841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赛前工作</a:t>
            </a:r>
            <a:r>
              <a:rPr lang="zh-CN" altLang="en-US" dirty="0">
                <a:sym typeface="+mn-ea"/>
              </a:rPr>
              <a:t>—</a:t>
            </a:r>
            <a:r>
              <a:rPr lang="zh-CN" altLang="en-US" dirty="0">
                <a:sym typeface="+mn-ea"/>
              </a:rPr>
              <a:t>基础设置—添加比赛项目</a:t>
            </a:r>
            <a:endParaRPr lang="zh-CN" altLang="en-US" dirty="0">
              <a:sym typeface="+mn-ea"/>
            </a:endParaRPr>
          </a:p>
        </p:txBody>
      </p:sp>
      <p:sp>
        <p:nvSpPr>
          <p:cNvPr id="15" name="矩形 14"/>
          <p:cNvSpPr/>
          <p:nvPr/>
        </p:nvSpPr>
        <p:spPr>
          <a:xfrm>
            <a:off x="918210" y="3487420"/>
            <a:ext cx="347345" cy="179133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矩形标注 15"/>
          <p:cNvSpPr/>
          <p:nvPr/>
        </p:nvSpPr>
        <p:spPr>
          <a:xfrm>
            <a:off x="1265555" y="5605145"/>
            <a:ext cx="1914525" cy="766445"/>
          </a:xfrm>
          <a:prstGeom prst="wedgeRectCallout">
            <a:avLst>
              <a:gd name="adj1" fmla="val -49867"/>
              <a:gd name="adj2" fmla="val -104101"/>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勾选后保存，即添加</a:t>
            </a:r>
            <a:r>
              <a:rPr lang="zh-CN" altLang="en-US"/>
              <a:t>完成</a:t>
            </a:r>
            <a:endParaRPr lang="zh-CN" altLang="en-US"/>
          </a:p>
        </p:txBody>
      </p:sp>
      <p:sp>
        <p:nvSpPr>
          <p:cNvPr id="17" name="矩形 16"/>
          <p:cNvSpPr/>
          <p:nvPr/>
        </p:nvSpPr>
        <p:spPr>
          <a:xfrm>
            <a:off x="918210" y="2060575"/>
            <a:ext cx="5387975" cy="35814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矩形标注 17"/>
          <p:cNvSpPr/>
          <p:nvPr/>
        </p:nvSpPr>
        <p:spPr>
          <a:xfrm>
            <a:off x="5837555" y="1259205"/>
            <a:ext cx="1898015" cy="622300"/>
          </a:xfrm>
          <a:prstGeom prst="wedgeRectCallout">
            <a:avLst>
              <a:gd name="adj1" fmla="val -98946"/>
              <a:gd name="adj2" fmla="val 78571"/>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各种项目</a:t>
            </a:r>
            <a:r>
              <a:rPr lang="zh-CN" altLang="en-US"/>
              <a:t>类型</a:t>
            </a:r>
            <a:endParaRPr lang="zh-CN" altLang="en-US"/>
          </a:p>
        </p:txBody>
      </p:sp>
    </p:spTree>
    <p:custDataLst>
      <p:tags r:id="rId7"/>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230235" y="1490345"/>
            <a:ext cx="3813175" cy="4408805"/>
          </a:xfrm>
          <a:prstGeom prst="rect">
            <a:avLst/>
          </a:prstGeom>
          <a:noFill/>
        </p:spPr>
        <p:txBody>
          <a:bodyPr wrap="square" rtlCol="0">
            <a:spAutoFit/>
          </a:bodyPr>
          <a:p>
            <a:pPr>
              <a:lnSpc>
                <a:spcPct val="12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基础设置，</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添加比赛项目</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全能项目</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全能项目管理</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步骤：</a:t>
            </a: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进入之后，需要</a:t>
            </a:r>
            <a:r>
              <a:rPr lang="zh-CN" altLang="en-US">
                <a:solidFill>
                  <a:schemeClr val="tx1"/>
                </a:solidFill>
                <a:cs typeface="微软雅黑" panose="020B0503020204020204" charset="-122"/>
              </a:rPr>
              <a:t>先配置全能项目。</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配置完毕，回到添加项目页面，再将全能项目添加到当前分</a:t>
            </a:r>
            <a:r>
              <a:rPr lang="zh-CN" altLang="en-US">
                <a:solidFill>
                  <a:schemeClr val="tx1"/>
                </a:solidFill>
                <a:cs typeface="微软雅黑" panose="020B0503020204020204" charset="-122"/>
              </a:rPr>
              <a:t>组。</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自定义全能项目添加方式详见《全能项目配置</a:t>
            </a:r>
            <a:r>
              <a:rPr lang="zh-CN" altLang="en-US">
                <a:solidFill>
                  <a:schemeClr val="tx1"/>
                </a:solidFill>
                <a:cs typeface="微软雅黑" panose="020B0503020204020204" charset="-122"/>
              </a:rPr>
              <a:t>方法》。</a:t>
            </a:r>
            <a:endParaRPr lang="zh-CN" altLang="en-US">
              <a:solidFill>
                <a:schemeClr val="tx1"/>
              </a:solidFill>
              <a:cs typeface="微软雅黑" panose="020B0503020204020204" charset="-122"/>
            </a:endParaRPr>
          </a:p>
        </p:txBody>
      </p:sp>
      <p:pic>
        <p:nvPicPr>
          <p:cNvPr id="7" name="内容占位符 6"/>
          <p:cNvPicPr>
            <a:picLocks noChangeAspect="1"/>
          </p:cNvPicPr>
          <p:nvPr>
            <p:custDataLst>
              <p:tags r:id="rId4"/>
            </p:custDataLst>
          </p:nvPr>
        </p:nvPicPr>
        <p:blipFill>
          <a:blip r:embed="rId5"/>
          <a:stretch>
            <a:fillRect/>
          </a:stretch>
        </p:blipFill>
        <p:spPr>
          <a:xfrm>
            <a:off x="695960" y="1490345"/>
            <a:ext cx="7253605" cy="383921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赛前工作</a:t>
            </a:r>
            <a:r>
              <a:rPr lang="zh-CN" altLang="en-US" dirty="0">
                <a:sym typeface="+mn-ea"/>
              </a:rPr>
              <a:t>—</a:t>
            </a:r>
            <a:r>
              <a:rPr lang="zh-CN" altLang="en-US" dirty="0">
                <a:sym typeface="+mn-ea"/>
              </a:rPr>
              <a:t>基础设置—添加全能项目</a:t>
            </a:r>
            <a:endParaRPr lang="zh-CN" altLang="en-US" dirty="0">
              <a:sym typeface="+mn-ea"/>
            </a:endParaRPr>
          </a:p>
        </p:txBody>
      </p:sp>
    </p:spTree>
    <p:custDataLst>
      <p:tags r:id="rId7"/>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054340" y="1490345"/>
            <a:ext cx="4004310" cy="4076700"/>
          </a:xfrm>
          <a:prstGeom prst="rect">
            <a:avLst/>
          </a:prstGeom>
          <a:noFill/>
        </p:spPr>
        <p:txBody>
          <a:bodyPr wrap="square" rtlCol="0">
            <a:spAutoFit/>
          </a:bodyPr>
          <a:p>
            <a:pPr>
              <a:lnSpc>
                <a:spcPct val="12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基础设置，添加比赛项目，我的项目库。</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提示：</a:t>
            </a:r>
            <a:r>
              <a:rPr lang="zh-CN" altLang="en-US">
                <a:solidFill>
                  <a:schemeClr val="tx1"/>
                </a:solidFill>
                <a:cs typeface="微软雅黑" panose="020B0503020204020204" charset="-122"/>
              </a:rPr>
              <a:t>可以根据自己学校的实际情况对于项目列表中没有的项目，可以通过添加自定义项目来添加，如果不会添加，也可以联系网站工程师，由系统工程师添加，你只需要勾选就可</a:t>
            </a:r>
            <a:r>
              <a:rPr lang="zh-CN" altLang="en-US">
                <a:solidFill>
                  <a:schemeClr val="tx1"/>
                </a:solidFill>
                <a:cs typeface="微软雅黑" panose="020B0503020204020204" charset="-122"/>
              </a:rPr>
              <a:t>以。</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自定义项目添加完成，需要勾选，点击</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添加选中项目</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到当前分</a:t>
            </a:r>
            <a:r>
              <a:rPr lang="zh-CN" altLang="en-US">
                <a:solidFill>
                  <a:schemeClr val="tx1"/>
                </a:solidFill>
                <a:cs typeface="微软雅黑" panose="020B0503020204020204" charset="-122"/>
              </a:rPr>
              <a:t>组。</a:t>
            </a:r>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95960" y="1490345"/>
            <a:ext cx="7070090" cy="3599815"/>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赛前工作</a:t>
            </a:r>
            <a:r>
              <a:rPr lang="zh-CN" altLang="en-US" dirty="0">
                <a:sym typeface="+mn-ea"/>
              </a:rPr>
              <a:t>—</a:t>
            </a:r>
            <a:r>
              <a:rPr lang="zh-CN" altLang="en-US" dirty="0">
                <a:sym typeface="+mn-ea"/>
              </a:rPr>
              <a:t>基础设置—添加比赛项目—自定义比赛项目</a:t>
            </a:r>
            <a:endParaRPr lang="zh-CN" altLang="en-US" dirty="0">
              <a:sym typeface="+mn-ea"/>
            </a:endParaRPr>
          </a:p>
        </p:txBody>
      </p:sp>
      <p:sp>
        <p:nvSpPr>
          <p:cNvPr id="17" name="矩形 16"/>
          <p:cNvSpPr/>
          <p:nvPr/>
        </p:nvSpPr>
        <p:spPr>
          <a:xfrm>
            <a:off x="907415" y="3409315"/>
            <a:ext cx="6692900" cy="149606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矩形标注 17"/>
          <p:cNvSpPr/>
          <p:nvPr/>
        </p:nvSpPr>
        <p:spPr>
          <a:xfrm>
            <a:off x="5081270" y="5414645"/>
            <a:ext cx="1621790" cy="748030"/>
          </a:xfrm>
          <a:prstGeom prst="wedgeRectCallout">
            <a:avLst>
              <a:gd name="adj1" fmla="val -6421"/>
              <a:gd name="adj2" fmla="val -388964"/>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添加自定义</a:t>
            </a:r>
            <a:r>
              <a:rPr lang="zh-CN" altLang="en-US"/>
              <a:t>项目</a:t>
            </a:r>
            <a:endParaRPr lang="zh-CN" altLang="en-US"/>
          </a:p>
        </p:txBody>
      </p:sp>
      <p:sp>
        <p:nvSpPr>
          <p:cNvPr id="15" name="矩形 14"/>
          <p:cNvSpPr/>
          <p:nvPr/>
        </p:nvSpPr>
        <p:spPr>
          <a:xfrm>
            <a:off x="5261610" y="2499360"/>
            <a:ext cx="835025" cy="33337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文本框 5"/>
          <p:cNvSpPr txBox="1"/>
          <p:nvPr>
            <p:custDataLst>
              <p:tags r:id="rId3"/>
            </p:custDataLst>
          </p:nvPr>
        </p:nvSpPr>
        <p:spPr>
          <a:xfrm>
            <a:off x="8041005" y="1557655"/>
            <a:ext cx="3958590" cy="4408805"/>
          </a:xfrm>
          <a:prstGeom prst="rect">
            <a:avLst/>
          </a:prstGeom>
          <a:noFill/>
        </p:spPr>
        <p:txBody>
          <a:bodyPr wrap="square" rtlCol="0">
            <a:spAutoFit/>
          </a:bodyPr>
          <a:p>
            <a:pPr>
              <a:lnSpc>
                <a:spcPct val="12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基础设置，</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添加查看比赛项目和限报规则</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总人数：</a:t>
            </a:r>
            <a:r>
              <a:rPr lang="zh-CN" altLang="en-US">
                <a:solidFill>
                  <a:schemeClr val="tx1"/>
                </a:solidFill>
                <a:cs typeface="微软雅黑" panose="020B0503020204020204" charset="-122"/>
              </a:rPr>
              <a:t>一个参赛队的总报名人数；</a:t>
            </a: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每人可报项目数：</a:t>
            </a:r>
            <a:r>
              <a:rPr lang="zh-CN" altLang="en-US">
                <a:solidFill>
                  <a:schemeClr val="tx1"/>
                </a:solidFill>
                <a:cs typeface="微软雅黑" panose="020B0503020204020204" charset="-122"/>
              </a:rPr>
              <a:t>每名运动员可以报名的项目数量（只计个人项目）；</a:t>
            </a: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男生人数：</a:t>
            </a:r>
            <a:r>
              <a:rPr lang="zh-CN" altLang="en-US">
                <a:solidFill>
                  <a:schemeClr val="tx1"/>
                </a:solidFill>
                <a:cs typeface="微软雅黑" panose="020B0503020204020204" charset="-122"/>
              </a:rPr>
              <a:t>每个参赛队男生人数；</a:t>
            </a: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女生人数：</a:t>
            </a:r>
            <a:r>
              <a:rPr lang="zh-CN" altLang="en-US">
                <a:solidFill>
                  <a:schemeClr val="tx1"/>
                </a:solidFill>
                <a:cs typeface="微软雅黑" panose="020B0503020204020204" charset="-122"/>
              </a:rPr>
              <a:t>每个参赛队女生人数；</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提示：</a:t>
            </a:r>
            <a:r>
              <a:rPr lang="zh-CN" altLang="en-US">
                <a:solidFill>
                  <a:schemeClr val="tx1"/>
                </a:solidFill>
                <a:cs typeface="微软雅黑" panose="020B0503020204020204" charset="-122"/>
              </a:rPr>
              <a:t>此规则只是当前分组的限报规则，每个分组的限报规则独立设置，不相互影响。</a:t>
            </a:r>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95960" y="1557655"/>
            <a:ext cx="7065645" cy="4081145"/>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赛前工作</a:t>
            </a:r>
            <a:r>
              <a:rPr lang="zh-CN" altLang="en-US" dirty="0">
                <a:sym typeface="+mn-ea"/>
              </a:rPr>
              <a:t>—</a:t>
            </a:r>
            <a:r>
              <a:rPr lang="zh-CN" altLang="en-US" dirty="0">
                <a:sym typeface="+mn-ea"/>
              </a:rPr>
              <a:t>基础设置—人数限报规则</a:t>
            </a:r>
            <a:endParaRPr lang="zh-CN" altLang="en-US" dirty="0">
              <a:sym typeface="+mn-ea"/>
            </a:endParaRPr>
          </a:p>
        </p:txBody>
      </p:sp>
    </p:spTree>
    <p:custDataLst>
      <p:tags r:id="rId7"/>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平行四边形 13"/>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7879080" y="1490345"/>
            <a:ext cx="4152265" cy="3925570"/>
          </a:xfrm>
          <a:prstGeom prst="rect">
            <a:avLst/>
          </a:prstGeom>
          <a:noFill/>
        </p:spPr>
        <p:txBody>
          <a:bodyPr wrap="square" rtlCol="0">
            <a:normAutofit fontScale="90000"/>
          </a:bodyPr>
          <a:p>
            <a:pPr>
              <a:lnSpc>
                <a:spcPct val="12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基础设置，</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添加查看比赛项目和限报规则</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排序：</a:t>
            </a:r>
            <a:r>
              <a:rPr lang="zh-CN" altLang="en-US">
                <a:solidFill>
                  <a:schemeClr val="tx1"/>
                </a:solidFill>
                <a:cs typeface="微软雅黑" panose="020B0503020204020204" charset="-122"/>
              </a:rPr>
              <a:t>项目显示的顺序；</a:t>
            </a: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限报人数：</a:t>
            </a:r>
            <a:r>
              <a:rPr lang="zh-CN" altLang="en-US">
                <a:solidFill>
                  <a:schemeClr val="tx1"/>
                </a:solidFill>
                <a:cs typeface="微软雅黑" panose="020B0503020204020204" charset="-122"/>
              </a:rPr>
              <a:t>该项目每个参赛队允许报名人数；</a:t>
            </a: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计分方式：</a:t>
            </a:r>
            <a:r>
              <a:rPr lang="zh-CN" altLang="en-US">
                <a:solidFill>
                  <a:schemeClr val="tx1"/>
                </a:solidFill>
                <a:cs typeface="微软雅黑" panose="020B0503020204020204" charset="-122"/>
              </a:rPr>
              <a:t>根据名次获得相应的分数；</a:t>
            </a: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录取名次：</a:t>
            </a:r>
            <a:r>
              <a:rPr lang="zh-CN" altLang="en-US">
                <a:solidFill>
                  <a:schemeClr val="tx1"/>
                </a:solidFill>
                <a:cs typeface="微软雅黑" panose="020B0503020204020204" charset="-122"/>
              </a:rPr>
              <a:t>该项目录取名次（录取名次与计分需要对应起来）；</a:t>
            </a: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棒次表：</a:t>
            </a:r>
            <a:r>
              <a:rPr lang="zh-CN" altLang="en-US">
                <a:solidFill>
                  <a:schemeClr val="tx1"/>
                </a:solidFill>
                <a:cs typeface="微软雅黑" panose="020B0503020204020204" charset="-122"/>
              </a:rPr>
              <a:t>对于需要在比赛中填写棒次表的比赛，勾选之后，参赛队就可以在线填写棒次表，并且在检录单中可以导出棒次表检录单。</a:t>
            </a:r>
            <a:endParaRPr lang="zh-CN" altLang="en-US">
              <a:solidFill>
                <a:schemeClr val="tx1"/>
              </a:solidFill>
              <a:cs typeface="微软雅黑" panose="020B0503020204020204" charset="-122"/>
            </a:endParaRPr>
          </a:p>
        </p:txBody>
      </p:sp>
      <p:sp>
        <p:nvSpPr>
          <p:cNvPr id="6" name="文本框 5"/>
          <p:cNvSpPr txBox="1"/>
          <p:nvPr>
            <p:custDataLst>
              <p:tags r:id="rId4"/>
            </p:custDataLst>
          </p:nvPr>
        </p:nvSpPr>
        <p:spPr>
          <a:xfrm>
            <a:off x="698500" y="5695315"/>
            <a:ext cx="6463665" cy="368300"/>
          </a:xfrm>
          <a:prstGeom prst="rect">
            <a:avLst/>
          </a:prstGeom>
          <a:noFill/>
        </p:spPr>
        <p:txBody>
          <a:bodyPr wrap="square" rtlCol="0">
            <a:spAutoFit/>
          </a:bodyPr>
          <a:p>
            <a:r>
              <a:rPr lang="zh-CN" altLang="en-US" b="1">
                <a:solidFill>
                  <a:srgbClr val="FF0000"/>
                </a:solidFill>
                <a:cs typeface="微软雅黑" panose="020B0503020204020204" charset="-122"/>
              </a:rPr>
              <a:t>很多老师反应</a:t>
            </a:r>
            <a:r>
              <a:rPr lang="en-US" altLang="zh-CN" b="1">
                <a:solidFill>
                  <a:srgbClr val="FF0000"/>
                </a:solidFill>
                <a:cs typeface="微软雅黑" panose="020B0503020204020204" charset="-122"/>
              </a:rPr>
              <a:t>“</a:t>
            </a:r>
            <a:r>
              <a:rPr lang="zh-CN" altLang="en-US" b="1">
                <a:solidFill>
                  <a:srgbClr val="FF0000"/>
                </a:solidFill>
                <a:cs typeface="微软雅黑" panose="020B0503020204020204" charset="-122"/>
              </a:rPr>
              <a:t>加分不对</a:t>
            </a:r>
            <a:r>
              <a:rPr lang="en-US" altLang="zh-CN" b="1">
                <a:solidFill>
                  <a:srgbClr val="FF0000"/>
                </a:solidFill>
                <a:cs typeface="微软雅黑" panose="020B0503020204020204" charset="-122"/>
              </a:rPr>
              <a:t>”</a:t>
            </a:r>
            <a:r>
              <a:rPr lang="zh-CN" altLang="en-US" b="1">
                <a:solidFill>
                  <a:srgbClr val="FF0000"/>
                </a:solidFill>
                <a:cs typeface="微软雅黑" panose="020B0503020204020204" charset="-122"/>
              </a:rPr>
              <a:t>主要是这里的设置出错</a:t>
            </a:r>
            <a:endParaRPr lang="zh-CN" altLang="en-US" b="1">
              <a:solidFill>
                <a:srgbClr val="FF0000"/>
              </a:solidFill>
              <a:cs typeface="微软雅黑" panose="020B0503020204020204" charset="-122"/>
            </a:endParaRPr>
          </a:p>
        </p:txBody>
      </p:sp>
      <p:sp>
        <p:nvSpPr>
          <p:cNvPr id="7" name="文本框 6"/>
          <p:cNvSpPr txBox="1"/>
          <p:nvPr>
            <p:custDataLst>
              <p:tags r:id="rId5"/>
            </p:custDataLst>
          </p:nvPr>
        </p:nvSpPr>
        <p:spPr>
          <a:xfrm>
            <a:off x="685165" y="6063615"/>
            <a:ext cx="10962005" cy="368300"/>
          </a:xfrm>
          <a:prstGeom prst="rect">
            <a:avLst/>
          </a:prstGeom>
          <a:noFill/>
        </p:spPr>
        <p:txBody>
          <a:bodyPr wrap="square" rtlCol="0">
            <a:spAutoFit/>
          </a:bodyPr>
          <a:p>
            <a:r>
              <a:rPr lang="zh-CN" altLang="en-US" b="1">
                <a:solidFill>
                  <a:srgbClr val="FF0000"/>
                </a:solidFill>
              </a:rPr>
              <a:t>设置小技巧：可以通过当前页面右上角的批量设置功能进行批量设置，再对个别项目进行微调。</a:t>
            </a:r>
            <a:endParaRPr lang="zh-CN" altLang="en-US" b="1">
              <a:solidFill>
                <a:srgbClr val="FF0000"/>
              </a:solidFill>
            </a:endParaRPr>
          </a:p>
        </p:txBody>
      </p:sp>
      <p:pic>
        <p:nvPicPr>
          <p:cNvPr id="4" name="内容占位符 3"/>
          <p:cNvPicPr>
            <a:picLocks noChangeAspect="1"/>
          </p:cNvPicPr>
          <p:nvPr>
            <p:custDataLst>
              <p:tags r:id="rId6"/>
            </p:custDataLst>
          </p:nvPr>
        </p:nvPicPr>
        <p:blipFill>
          <a:blip r:embed="rId7"/>
          <a:stretch>
            <a:fillRect/>
          </a:stretch>
        </p:blipFill>
        <p:spPr>
          <a:xfrm>
            <a:off x="608330" y="1490345"/>
            <a:ext cx="7270750" cy="4028440"/>
          </a:xfrm>
          <a:prstGeom prst="rect">
            <a:avLst/>
          </a:prstGeom>
        </p:spPr>
      </p:pic>
      <p:sp>
        <p:nvSpPr>
          <p:cNvPr id="9" name="标题 8"/>
          <p:cNvSpPr>
            <a:spLocks noGrp="1"/>
          </p:cNvSpPr>
          <p:nvPr>
            <p:ph type="title"/>
            <p:custDataLst>
              <p:tags r:id="rId8"/>
            </p:custDataLst>
          </p:nvPr>
        </p:nvSpPr>
        <p:spPr/>
        <p:txBody>
          <a:bodyPr vert="horz" wrap="square" lIns="0" tIns="0" rIns="0" bIns="0" rtlCol="0" anchor="b">
            <a:normAutofit/>
          </a:bodyPr>
          <a:lstStyle/>
          <a:p>
            <a:pPr lvl="0" algn="l">
              <a:buClrTx/>
              <a:buSzTx/>
              <a:buFontTx/>
            </a:pPr>
            <a:r>
              <a:rPr lang="zh-CN" altLang="en-US" dirty="0">
                <a:sym typeface="+mn-ea"/>
              </a:rPr>
              <a:t>赛前工作—基础设置—计分、项目限报规则</a:t>
            </a:r>
            <a:r>
              <a:rPr lang="zh-CN" altLang="en-US" sz="1600" dirty="0">
                <a:sym typeface="+mn-ea"/>
              </a:rPr>
              <a:t>（很重要）</a:t>
            </a:r>
            <a:endParaRPr lang="zh-CN" altLang="en-US" sz="1600" dirty="0">
              <a:sym typeface="+mn-ea"/>
            </a:endParaRPr>
          </a:p>
        </p:txBody>
      </p:sp>
      <p:sp>
        <p:nvSpPr>
          <p:cNvPr id="17" name="矩形 16"/>
          <p:cNvSpPr/>
          <p:nvPr/>
        </p:nvSpPr>
        <p:spPr>
          <a:xfrm>
            <a:off x="3757295" y="2263775"/>
            <a:ext cx="480060" cy="315214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矩形 1"/>
          <p:cNvSpPr/>
          <p:nvPr/>
        </p:nvSpPr>
        <p:spPr>
          <a:xfrm>
            <a:off x="5475605" y="2263775"/>
            <a:ext cx="470535" cy="315214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矩形 2"/>
          <p:cNvSpPr/>
          <p:nvPr/>
        </p:nvSpPr>
        <p:spPr>
          <a:xfrm>
            <a:off x="4308475" y="2263775"/>
            <a:ext cx="984250" cy="315214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矩形标注 17"/>
          <p:cNvSpPr/>
          <p:nvPr/>
        </p:nvSpPr>
        <p:spPr>
          <a:xfrm>
            <a:off x="986790" y="1361440"/>
            <a:ext cx="1621790" cy="748030"/>
          </a:xfrm>
          <a:prstGeom prst="wedgeRectCallout">
            <a:avLst>
              <a:gd name="adj1" fmla="val 121730"/>
              <a:gd name="adj2" fmla="val 70288"/>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1.</a:t>
            </a:r>
            <a:r>
              <a:rPr lang="zh-CN" altLang="en-US"/>
              <a:t>项目限报人</a:t>
            </a:r>
            <a:r>
              <a:rPr lang="zh-CN" altLang="en-US"/>
              <a:t>数</a:t>
            </a:r>
            <a:endParaRPr lang="zh-CN" altLang="en-US"/>
          </a:p>
        </p:txBody>
      </p:sp>
      <p:sp>
        <p:nvSpPr>
          <p:cNvPr id="8" name="矩形标注 7"/>
          <p:cNvSpPr/>
          <p:nvPr/>
        </p:nvSpPr>
        <p:spPr>
          <a:xfrm>
            <a:off x="3186430" y="1297940"/>
            <a:ext cx="1621790" cy="748030"/>
          </a:xfrm>
          <a:prstGeom prst="wedgeRectCallout">
            <a:avLst>
              <a:gd name="adj1" fmla="val 41816"/>
              <a:gd name="adj2" fmla="val 75806"/>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2.</a:t>
            </a:r>
            <a:r>
              <a:rPr lang="zh-CN" altLang="en-US"/>
              <a:t>项目计分</a:t>
            </a:r>
            <a:r>
              <a:rPr lang="zh-CN" altLang="en-US"/>
              <a:t>方式</a:t>
            </a:r>
            <a:endParaRPr lang="zh-CN" altLang="en-US"/>
          </a:p>
        </p:txBody>
      </p:sp>
      <p:sp>
        <p:nvSpPr>
          <p:cNvPr id="11" name="矩形标注 10"/>
          <p:cNvSpPr/>
          <p:nvPr/>
        </p:nvSpPr>
        <p:spPr>
          <a:xfrm>
            <a:off x="5946140" y="1297940"/>
            <a:ext cx="1621790" cy="748030"/>
          </a:xfrm>
          <a:prstGeom prst="wedgeRectCallout">
            <a:avLst>
              <a:gd name="adj1" fmla="val -62842"/>
              <a:gd name="adj2" fmla="val 75806"/>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3.</a:t>
            </a:r>
            <a:r>
              <a:rPr lang="zh-CN" altLang="en-US"/>
              <a:t>项目录取人</a:t>
            </a:r>
            <a:r>
              <a:rPr lang="zh-CN" altLang="en-US"/>
              <a:t>数</a:t>
            </a:r>
            <a:endParaRPr lang="zh-CN" altLang="en-US"/>
          </a:p>
        </p:txBody>
      </p:sp>
    </p:spTree>
    <p:custDataLst>
      <p:tags r:id="rId9"/>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平行四边形 13"/>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6986270" y="857250"/>
            <a:ext cx="4987290" cy="5077460"/>
          </a:xfrm>
          <a:prstGeom prst="rect">
            <a:avLst/>
          </a:prstGeom>
          <a:noFill/>
        </p:spPr>
        <p:txBody>
          <a:bodyPr wrap="square" rtlCol="0"/>
          <a:p>
            <a:pPr>
              <a:lnSpc>
                <a:spcPct val="11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规则配置。</a:t>
            </a: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共八项内容：</a:t>
            </a:r>
            <a:endParaRPr lang="zh-CN" altLang="en-US" b="1">
              <a:solidFill>
                <a:schemeClr val="tx1"/>
              </a:solidFill>
              <a:cs typeface="微软雅黑" panose="020B0503020204020204" charset="-122"/>
            </a:endParaRPr>
          </a:p>
          <a:p>
            <a:pPr>
              <a:lnSpc>
                <a:spcPct val="110000"/>
              </a:lnSpc>
              <a:spcBef>
                <a:spcPts val="0"/>
              </a:spcBef>
              <a:spcAft>
                <a:spcPts val="0"/>
              </a:spcAft>
            </a:pPr>
            <a:r>
              <a:rPr lang="en-US" altLang="zh-CN" b="1">
                <a:solidFill>
                  <a:schemeClr val="tx1"/>
                </a:solidFill>
                <a:cs typeface="微软雅黑" panose="020B0503020204020204" charset="-122"/>
              </a:rPr>
              <a:t>1.</a:t>
            </a:r>
            <a:r>
              <a:rPr lang="zh-CN" altLang="en-US" b="1">
                <a:solidFill>
                  <a:schemeClr val="tx1"/>
                </a:solidFill>
                <a:cs typeface="微软雅黑" panose="020B0503020204020204" charset="-122"/>
              </a:rPr>
              <a:t>是否减</a:t>
            </a:r>
            <a:r>
              <a:rPr lang="en-US" altLang="zh-CN" b="1">
                <a:solidFill>
                  <a:schemeClr val="tx1"/>
                </a:solidFill>
                <a:cs typeface="微软雅黑" panose="020B0503020204020204" charset="-122"/>
              </a:rPr>
              <a:t>1</a:t>
            </a:r>
            <a:r>
              <a:rPr lang="zh-CN" altLang="en-US" b="1">
                <a:solidFill>
                  <a:schemeClr val="tx1"/>
                </a:solidFill>
                <a:cs typeface="微软雅黑" panose="020B0503020204020204" charset="-122"/>
              </a:rPr>
              <a:t>录取。</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b="1">
                <a:solidFill>
                  <a:schemeClr val="tx1"/>
                </a:solidFill>
                <a:cs typeface="微软雅黑" panose="020B0503020204020204" charset="-122"/>
              </a:rPr>
              <a:t>2.</a:t>
            </a:r>
            <a:r>
              <a:rPr lang="zh-CN" altLang="en-US" b="1">
                <a:solidFill>
                  <a:schemeClr val="tx1"/>
                </a:solidFill>
                <a:cs typeface="微软雅黑" panose="020B0503020204020204" charset="-122"/>
              </a:rPr>
              <a:t>电计时开关。</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b="1">
                <a:solidFill>
                  <a:schemeClr val="tx1"/>
                </a:solidFill>
                <a:cs typeface="微软雅黑" panose="020B0503020204020204" charset="-122"/>
              </a:rPr>
              <a:t>3.</a:t>
            </a:r>
            <a:r>
              <a:rPr lang="zh-CN" altLang="en-US" b="1">
                <a:solidFill>
                  <a:schemeClr val="tx1"/>
                </a:solidFill>
                <a:cs typeface="微软雅黑" panose="020B0503020204020204" charset="-122"/>
              </a:rPr>
              <a:t>同单位不同分组共用一个帐号。</a:t>
            </a:r>
            <a:r>
              <a:rPr lang="zh-CN" altLang="en-US">
                <a:solidFill>
                  <a:schemeClr val="tx1"/>
                </a:solidFill>
                <a:cs typeface="微软雅黑" panose="020B0503020204020204" charset="-122"/>
              </a:rPr>
              <a:t>比如有的比赛分为青年组、中年组，同一个参赛队参加这两个组的项目，此开关打开的情况下，只生成一个网络报名帐号，可以同时进行两个组的报名。</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b="1">
                <a:solidFill>
                  <a:schemeClr val="tx1"/>
                </a:solidFill>
                <a:cs typeface="微软雅黑" panose="020B0503020204020204" charset="-122"/>
              </a:rPr>
              <a:t>4.</a:t>
            </a:r>
            <a:r>
              <a:rPr lang="zh-CN" altLang="en-US" b="1">
                <a:solidFill>
                  <a:schemeClr val="tx1"/>
                </a:solidFill>
                <a:cs typeface="微软雅黑" panose="020B0503020204020204" charset="-122"/>
              </a:rPr>
              <a:t>场地参数。</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b="1">
                <a:solidFill>
                  <a:schemeClr val="tx1"/>
                </a:solidFill>
                <a:cs typeface="微软雅黑" panose="020B0503020204020204" charset="-122"/>
              </a:rPr>
              <a:t>5.</a:t>
            </a:r>
            <a:r>
              <a:rPr lang="zh-CN" altLang="en-US" b="1">
                <a:solidFill>
                  <a:schemeClr val="tx1"/>
                </a:solidFill>
                <a:cs typeface="微软雅黑" panose="020B0503020204020204" charset="-122"/>
              </a:rPr>
              <a:t>破纪录加分方式。</a:t>
            </a:r>
            <a:r>
              <a:rPr lang="zh-CN" altLang="en-US">
                <a:solidFill>
                  <a:schemeClr val="tx1"/>
                </a:solidFill>
                <a:cs typeface="微软雅黑" panose="020B0503020204020204" charset="-122"/>
              </a:rPr>
              <a:t>运动员破纪录的情况下是如何加分，配合纪录设置，对破纪录的运动员予以加分。</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b="1">
                <a:solidFill>
                  <a:schemeClr val="tx1"/>
                </a:solidFill>
                <a:cs typeface="微软雅黑" panose="020B0503020204020204" charset="-122"/>
              </a:rPr>
              <a:t>6.</a:t>
            </a:r>
            <a:r>
              <a:rPr lang="zh-CN" altLang="en-US" b="1">
                <a:solidFill>
                  <a:schemeClr val="tx1"/>
                </a:solidFill>
                <a:cs typeface="微软雅黑" panose="020B0503020204020204" charset="-122"/>
              </a:rPr>
              <a:t>运动员等级加分。</a:t>
            </a:r>
            <a:r>
              <a:rPr lang="zh-CN" altLang="en-US">
                <a:solidFill>
                  <a:schemeClr val="tx1"/>
                </a:solidFill>
                <a:cs typeface="微软雅黑" panose="020B0503020204020204" charset="-122"/>
              </a:rPr>
              <a:t>对达级运动员是否加分以及加多少分予以设置。</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b="1">
                <a:solidFill>
                  <a:schemeClr val="tx1"/>
                </a:solidFill>
                <a:cs typeface="微软雅黑" panose="020B0503020204020204" charset="-122"/>
              </a:rPr>
              <a:t>7.</a:t>
            </a:r>
            <a:r>
              <a:rPr lang="zh-CN" altLang="en-US" b="1">
                <a:solidFill>
                  <a:schemeClr val="tx1"/>
                </a:solidFill>
                <a:cs typeface="微软雅黑" panose="020B0503020204020204" charset="-122"/>
              </a:rPr>
              <a:t>限报规则配置。</a:t>
            </a:r>
            <a:r>
              <a:rPr lang="zh-CN" altLang="en-US">
                <a:solidFill>
                  <a:schemeClr val="tx1"/>
                </a:solidFill>
                <a:cs typeface="微软雅黑" panose="020B0503020204020204" charset="-122"/>
              </a:rPr>
              <a:t>同步显示各分组限报规则</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予以确认。</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b="1">
                <a:solidFill>
                  <a:schemeClr val="tx1"/>
                </a:solidFill>
                <a:cs typeface="微软雅黑" panose="020B0503020204020204" charset="-122"/>
              </a:rPr>
              <a:t>8.</a:t>
            </a:r>
            <a:r>
              <a:rPr lang="zh-CN" altLang="en-US" b="1">
                <a:solidFill>
                  <a:schemeClr val="tx1"/>
                </a:solidFill>
                <a:cs typeface="微软雅黑" panose="020B0503020204020204" charset="-122"/>
              </a:rPr>
              <a:t>比赛单元设置。</a:t>
            </a:r>
            <a:r>
              <a:rPr lang="zh-CN" altLang="en-US">
                <a:solidFill>
                  <a:schemeClr val="tx1"/>
                </a:solidFill>
                <a:cs typeface="微软雅黑" panose="020B0503020204020204" charset="-122"/>
              </a:rPr>
              <a:t>设置比赛当天上午下午的比赛开始时间和结束时间。</a:t>
            </a:r>
            <a:endParaRPr lang="zh-CN" altLang="en-US">
              <a:solidFill>
                <a:schemeClr val="tx1"/>
              </a:solidFill>
              <a:cs typeface="微软雅黑" panose="020B0503020204020204" charset="-122"/>
            </a:endParaRPr>
          </a:p>
        </p:txBody>
      </p:sp>
      <p:pic>
        <p:nvPicPr>
          <p:cNvPr id="7" name="图片 6"/>
          <p:cNvPicPr>
            <a:picLocks noChangeAspect="1"/>
          </p:cNvPicPr>
          <p:nvPr>
            <p:custDataLst>
              <p:tags r:id="rId4"/>
            </p:custDataLst>
          </p:nvPr>
        </p:nvPicPr>
        <p:blipFill>
          <a:blip r:embed="rId5"/>
          <a:stretch>
            <a:fillRect/>
          </a:stretch>
        </p:blipFill>
        <p:spPr>
          <a:xfrm>
            <a:off x="608965" y="3801110"/>
            <a:ext cx="6207125" cy="3057525"/>
          </a:xfrm>
          <a:prstGeom prst="rect">
            <a:avLst/>
          </a:prstGeom>
        </p:spPr>
      </p:pic>
      <p:sp>
        <p:nvSpPr>
          <p:cNvPr id="2" name="标题 1"/>
          <p:cNvSpPr>
            <a:spLocks noGrp="1"/>
          </p:cNvSpPr>
          <p:nvPr>
            <p:custDataLst>
              <p:tags r:id="rId6"/>
            </p:custDataLst>
          </p:nvPr>
        </p:nvSpPr>
        <p:spPr>
          <a:xfrm>
            <a:off x="608400" y="608400"/>
            <a:ext cx="10969200" cy="705600"/>
          </a:xfrm>
          <a:prstGeom prst="rect">
            <a:avLst/>
          </a:prstGeom>
        </p:spPr>
        <p:txBody>
          <a:bodyPr vert="horz" wrap="square" lIns="90000" tIns="46800" rIns="90000" bIns="46800" rtlCol="0" anchor="ctr" anchorCtr="0">
            <a:normAutofit/>
          </a:bodyPr>
          <a:lst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a:lstStyle>
          <a:p>
            <a:r>
              <a:rPr lang="zh-CN" altLang="en-US">
                <a:solidFill>
                  <a:schemeClr val="tx1">
                    <a:lumMod val="85000"/>
                    <a:lumOff val="15000"/>
                  </a:schemeClr>
                </a:solidFill>
                <a:latin typeface="+mn-lt"/>
                <a:ea typeface="+mn-ea"/>
                <a:cs typeface="微软雅黑" panose="020B0503020204020204" charset="-122"/>
                <a:sym typeface="+mn-ea"/>
              </a:rPr>
              <a:t>赛前工作</a:t>
            </a:r>
            <a:r>
              <a:rPr lang="en-US" altLang="zh-CN">
                <a:solidFill>
                  <a:schemeClr val="tx1">
                    <a:lumMod val="85000"/>
                    <a:lumOff val="15000"/>
                  </a:schemeClr>
                </a:solidFill>
                <a:latin typeface="+mn-lt"/>
                <a:ea typeface="+mn-ea"/>
                <a:cs typeface="微软雅黑" panose="020B0503020204020204" charset="-122"/>
                <a:sym typeface="+mn-ea"/>
              </a:rPr>
              <a:t>—</a:t>
            </a:r>
            <a:r>
              <a:rPr lang="zh-CN" altLang="en-US">
                <a:solidFill>
                  <a:schemeClr val="tx1">
                    <a:lumMod val="85000"/>
                    <a:lumOff val="15000"/>
                  </a:schemeClr>
                </a:solidFill>
                <a:latin typeface="+mn-lt"/>
                <a:ea typeface="+mn-ea"/>
                <a:cs typeface="微软雅黑" panose="020B0503020204020204" charset="-122"/>
              </a:rPr>
              <a:t>规则配置</a:t>
            </a:r>
            <a:r>
              <a:rPr lang="zh-CN" altLang="en-US" sz="1800">
                <a:solidFill>
                  <a:schemeClr val="tx1">
                    <a:lumMod val="85000"/>
                    <a:lumOff val="15000"/>
                  </a:schemeClr>
                </a:solidFill>
                <a:latin typeface="+mn-lt"/>
                <a:ea typeface="+mn-ea"/>
                <a:cs typeface="微软雅黑" panose="020B0503020204020204" charset="-122"/>
              </a:rPr>
              <a:t>（很重要）</a:t>
            </a:r>
            <a:endParaRPr lang="zh-CN" altLang="en-US" sz="1800">
              <a:solidFill>
                <a:schemeClr val="tx1">
                  <a:lumMod val="85000"/>
                  <a:lumOff val="15000"/>
                </a:schemeClr>
              </a:solidFill>
              <a:latin typeface="+mn-lt"/>
              <a:ea typeface="+mn-ea"/>
              <a:cs typeface="微软雅黑" panose="020B0503020204020204" charset="-122"/>
            </a:endParaRPr>
          </a:p>
        </p:txBody>
      </p:sp>
      <p:pic>
        <p:nvPicPr>
          <p:cNvPr id="4" name="内容占位符 3"/>
          <p:cNvPicPr>
            <a:picLocks noChangeAspect="1"/>
          </p:cNvPicPr>
          <p:nvPr>
            <p:custDataLst>
              <p:tags r:id="rId7"/>
            </p:custDataLst>
          </p:nvPr>
        </p:nvPicPr>
        <p:blipFill>
          <a:blip r:embed="rId8"/>
          <a:stretch>
            <a:fillRect/>
          </a:stretch>
        </p:blipFill>
        <p:spPr>
          <a:xfrm>
            <a:off x="608965" y="1317625"/>
            <a:ext cx="6205855" cy="2776220"/>
          </a:xfrm>
          <a:prstGeom prst="rect">
            <a:avLst/>
          </a:prstGeom>
        </p:spPr>
      </p:pic>
    </p:spTree>
    <p:custDataLst>
      <p:tags r:id="rId9"/>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平行四边形 12"/>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pic>
        <p:nvPicPr>
          <p:cNvPr id="5" name="图片 4"/>
          <p:cNvPicPr>
            <a:picLocks noChangeAspect="1"/>
          </p:cNvPicPr>
          <p:nvPr>
            <p:custDataLst>
              <p:tags r:id="rId3"/>
            </p:custDataLst>
          </p:nvPr>
        </p:nvPicPr>
        <p:blipFill>
          <a:blip r:embed="rId4"/>
          <a:stretch>
            <a:fillRect/>
          </a:stretch>
        </p:blipFill>
        <p:spPr>
          <a:xfrm>
            <a:off x="608965" y="3868420"/>
            <a:ext cx="6764655" cy="2039620"/>
          </a:xfrm>
          <a:prstGeom prst="rect">
            <a:avLst/>
          </a:prstGeom>
        </p:spPr>
      </p:pic>
      <p:sp>
        <p:nvSpPr>
          <p:cNvPr id="7" name="文本框 6"/>
          <p:cNvSpPr txBox="1"/>
          <p:nvPr>
            <p:custDataLst>
              <p:tags r:id="rId5"/>
            </p:custDataLst>
          </p:nvPr>
        </p:nvSpPr>
        <p:spPr>
          <a:xfrm>
            <a:off x="7679690" y="1807210"/>
            <a:ext cx="3897630" cy="3067685"/>
          </a:xfrm>
          <a:prstGeom prst="rect">
            <a:avLst/>
          </a:prstGeom>
          <a:noFill/>
        </p:spPr>
        <p:txBody>
          <a:bodyPr wrap="square" rtlCol="0">
            <a:noAutofit/>
          </a:bodyPr>
          <a:p>
            <a:pPr>
              <a:lnSpc>
                <a:spcPct val="11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奖状模板。</a:t>
            </a: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系统自带</a:t>
            </a:r>
            <a:r>
              <a:rPr lang="en-US" altLang="zh-CN">
                <a:solidFill>
                  <a:schemeClr val="tx1"/>
                </a:solidFill>
                <a:cs typeface="微软雅黑" panose="020B0503020204020204" charset="-122"/>
              </a:rPr>
              <a:t>7</a:t>
            </a:r>
            <a:r>
              <a:rPr lang="zh-CN" altLang="en-US">
                <a:solidFill>
                  <a:schemeClr val="tx1"/>
                </a:solidFill>
                <a:cs typeface="微软雅黑" panose="020B0503020204020204" charset="-122"/>
              </a:rPr>
              <a:t>个固定的奖状模板和</a:t>
            </a:r>
            <a:r>
              <a:rPr lang="en-US" altLang="zh-CN">
                <a:solidFill>
                  <a:schemeClr val="tx1"/>
                </a:solidFill>
                <a:cs typeface="微软雅黑" panose="020B0503020204020204" charset="-122"/>
              </a:rPr>
              <a:t>2</a:t>
            </a:r>
            <a:r>
              <a:rPr lang="zh-CN" altLang="en-US">
                <a:solidFill>
                  <a:schemeClr val="tx1"/>
                </a:solidFill>
                <a:cs typeface="微软雅黑" panose="020B0503020204020204" charset="-122"/>
              </a:rPr>
              <a:t>个自定义奖状模板，可根据需要选择。</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设置奖状流程：</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1.</a:t>
            </a:r>
            <a:r>
              <a:rPr lang="zh-CN" altLang="en-US">
                <a:solidFill>
                  <a:schemeClr val="tx1"/>
                </a:solidFill>
                <a:cs typeface="微软雅黑" panose="020B0503020204020204" charset="-122"/>
              </a:rPr>
              <a:t>选择模板；</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2.</a:t>
            </a:r>
            <a:r>
              <a:rPr lang="zh-CN" altLang="en-US">
                <a:solidFill>
                  <a:schemeClr val="tx1"/>
                </a:solidFill>
                <a:cs typeface="微软雅黑" panose="020B0503020204020204" charset="-122"/>
              </a:rPr>
              <a:t>填写运动会名称和落款文本，打印</a:t>
            </a:r>
            <a:r>
              <a:rPr lang="zh-CN" altLang="en-US">
                <a:solidFill>
                  <a:schemeClr val="tx1"/>
                </a:solidFill>
                <a:cs typeface="微软雅黑" panose="020B0503020204020204" charset="-122"/>
              </a:rPr>
              <a:t>测试；</a:t>
            </a:r>
            <a:endParaRPr lang="en-US" altLang="zh-CN">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3.</a:t>
            </a:r>
            <a:r>
              <a:rPr lang="zh-CN" altLang="en-US">
                <a:solidFill>
                  <a:schemeClr val="tx1"/>
                </a:solidFill>
                <a:cs typeface="微软雅黑" panose="020B0503020204020204" charset="-122"/>
              </a:rPr>
              <a:t>比赛期间，录入决赛成绩，系统自动根据决赛结果生成奖状内容，一键打印所有获奖运动员奖状。</a:t>
            </a:r>
            <a:endParaRPr lang="en-US" altLang="zh-CN">
              <a:solidFill>
                <a:schemeClr val="tx1"/>
              </a:solidFill>
              <a:cs typeface="微软雅黑" panose="020B0503020204020204" charset="-122"/>
            </a:endParaRPr>
          </a:p>
          <a:p>
            <a:endParaRPr lang="en-US" altLang="zh-CN">
              <a:solidFill>
                <a:schemeClr val="tx1"/>
              </a:solidFill>
              <a:cs typeface="微软雅黑" panose="020B0503020204020204" charset="-122"/>
            </a:endParaRPr>
          </a:p>
          <a:p>
            <a:endParaRPr lang="zh-CN" altLang="en-US">
              <a:solidFill>
                <a:schemeClr val="tx1"/>
              </a:solidFill>
              <a:cs typeface="微软雅黑" panose="020B0503020204020204" charset="-122"/>
            </a:endParaRPr>
          </a:p>
        </p:txBody>
      </p:sp>
      <p:sp>
        <p:nvSpPr>
          <p:cNvPr id="2" name="标题 1"/>
          <p:cNvSpPr>
            <a:spLocks noGrp="1"/>
          </p:cNvSpPr>
          <p:nvPr>
            <p:custDataLst>
              <p:tags r:id="rId6"/>
            </p:custDataLst>
          </p:nvPr>
        </p:nvSpPr>
        <p:spPr>
          <a:xfrm>
            <a:off x="608400" y="608400"/>
            <a:ext cx="10969200" cy="705600"/>
          </a:xfrm>
          <a:prstGeom prst="rect">
            <a:avLst/>
          </a:prstGeom>
        </p:spPr>
        <p:txBody>
          <a:bodyPr vert="horz" wrap="square" lIns="90000" tIns="46800" rIns="90000" bIns="46800" rtlCol="0" anchor="ctr" anchorCtr="0">
            <a:normAutofit/>
          </a:bodyPr>
          <a:lst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a:lstStyle>
          <a:p>
            <a:r>
              <a:rPr lang="zh-CN" altLang="en-US">
                <a:solidFill>
                  <a:schemeClr val="tx1">
                    <a:lumMod val="85000"/>
                    <a:lumOff val="15000"/>
                  </a:schemeClr>
                </a:solidFill>
                <a:latin typeface="+mn-lt"/>
                <a:ea typeface="+mn-ea"/>
                <a:cs typeface="微软雅黑" panose="020B0503020204020204" charset="-122"/>
                <a:sym typeface="+mn-ea"/>
              </a:rPr>
              <a:t>赛前工作</a:t>
            </a:r>
            <a:r>
              <a:rPr lang="en-US" altLang="zh-CN">
                <a:solidFill>
                  <a:schemeClr val="tx1">
                    <a:lumMod val="85000"/>
                    <a:lumOff val="15000"/>
                  </a:schemeClr>
                </a:solidFill>
                <a:latin typeface="+mn-lt"/>
                <a:ea typeface="+mn-ea"/>
                <a:cs typeface="微软雅黑" panose="020B0503020204020204" charset="-122"/>
                <a:sym typeface="+mn-ea"/>
              </a:rPr>
              <a:t>—</a:t>
            </a:r>
            <a:r>
              <a:rPr lang="zh-CN" altLang="en-US">
                <a:solidFill>
                  <a:schemeClr val="tx1">
                    <a:lumMod val="85000"/>
                    <a:lumOff val="15000"/>
                  </a:schemeClr>
                </a:solidFill>
                <a:latin typeface="+mn-lt"/>
                <a:ea typeface="+mn-ea"/>
                <a:cs typeface="微软雅黑" panose="020B0503020204020204" charset="-122"/>
              </a:rPr>
              <a:t>奖状模板设置</a:t>
            </a:r>
            <a:r>
              <a:rPr lang="zh-CN" altLang="en-US" sz="1200">
                <a:solidFill>
                  <a:schemeClr val="tx1">
                    <a:lumMod val="85000"/>
                    <a:lumOff val="15000"/>
                  </a:schemeClr>
                </a:solidFill>
                <a:latin typeface="+mn-lt"/>
                <a:ea typeface="+mn-ea"/>
                <a:cs typeface="微软雅黑" panose="020B0503020204020204" charset="-122"/>
              </a:rPr>
              <a:t>（不需要打印奖状的可以跳过）</a:t>
            </a:r>
            <a:endParaRPr lang="zh-CN" altLang="en-US" sz="1200">
              <a:solidFill>
                <a:schemeClr val="tx1">
                  <a:lumMod val="85000"/>
                  <a:lumOff val="15000"/>
                </a:schemeClr>
              </a:solidFill>
              <a:latin typeface="+mn-lt"/>
              <a:ea typeface="+mn-ea"/>
              <a:cs typeface="微软雅黑" panose="020B0503020204020204" charset="-122"/>
            </a:endParaRPr>
          </a:p>
        </p:txBody>
      </p:sp>
      <p:pic>
        <p:nvPicPr>
          <p:cNvPr id="4" name="内容占位符 3"/>
          <p:cNvPicPr>
            <a:picLocks noChangeAspect="1"/>
          </p:cNvPicPr>
          <p:nvPr>
            <p:custDataLst>
              <p:tags r:id="rId7"/>
            </p:custDataLst>
          </p:nvPr>
        </p:nvPicPr>
        <p:blipFill>
          <a:blip r:embed="rId8"/>
          <a:stretch>
            <a:fillRect/>
          </a:stretch>
        </p:blipFill>
        <p:spPr>
          <a:xfrm>
            <a:off x="608965" y="1694180"/>
            <a:ext cx="6764020" cy="3639185"/>
          </a:xfrm>
          <a:prstGeom prst="rect">
            <a:avLst/>
          </a:prstGeom>
        </p:spPr>
      </p:pic>
      <p:sp>
        <p:nvSpPr>
          <p:cNvPr id="6" name="文本框 5"/>
          <p:cNvSpPr txBox="1"/>
          <p:nvPr/>
        </p:nvSpPr>
        <p:spPr>
          <a:xfrm>
            <a:off x="1803400" y="6049645"/>
            <a:ext cx="9008110" cy="794385"/>
          </a:xfrm>
          <a:prstGeom prst="rect">
            <a:avLst/>
          </a:prstGeom>
          <a:noFill/>
        </p:spPr>
        <p:txBody>
          <a:bodyPr wrap="square" rtlCol="0">
            <a:noAutofit/>
          </a:bodyPr>
          <a:p>
            <a:r>
              <a:rPr lang="zh-CN" altLang="en-US" b="1">
                <a:solidFill>
                  <a:srgbClr val="FF0000"/>
                </a:solidFill>
                <a:cs typeface="微软雅黑" panose="020B0503020204020204" charset="-122"/>
                <a:sym typeface="+mn-ea"/>
              </a:rPr>
              <a:t>小提示：</a:t>
            </a:r>
            <a:r>
              <a:rPr lang="zh-CN" altLang="en-US">
                <a:solidFill>
                  <a:srgbClr val="FF0000"/>
                </a:solidFill>
                <a:cs typeface="微软雅黑" panose="020B0503020204020204" charset="-122"/>
                <a:sym typeface="+mn-ea"/>
              </a:rPr>
              <a:t>运动会开始前，提前设置好模板，在网上购买或者印刷店提前印制空白奖状，在运动会之前提前测试样式，在运动会期间，安排</a:t>
            </a:r>
            <a:r>
              <a:rPr lang="en-US" altLang="zh-CN">
                <a:solidFill>
                  <a:srgbClr val="FF0000"/>
                </a:solidFill>
                <a:cs typeface="微软雅黑" panose="020B0503020204020204" charset="-122"/>
                <a:sym typeface="+mn-ea"/>
              </a:rPr>
              <a:t>1-2</a:t>
            </a:r>
            <a:r>
              <a:rPr lang="zh-CN" altLang="en-US">
                <a:solidFill>
                  <a:srgbClr val="FF0000"/>
                </a:solidFill>
                <a:cs typeface="微软雅黑" panose="020B0503020204020204" charset="-122"/>
                <a:sym typeface="+mn-ea"/>
              </a:rPr>
              <a:t>名裁判专门负责打印奖状。</a:t>
            </a:r>
            <a:endParaRPr lang="zh-CN" altLang="en-US">
              <a:solidFill>
                <a:srgbClr val="FF0000"/>
              </a:solidFill>
              <a:cs typeface="微软雅黑" panose="020B0503020204020204" charset="-122"/>
              <a:sym typeface="+mn-ea"/>
            </a:endParaRPr>
          </a:p>
        </p:txBody>
      </p:sp>
    </p:spTree>
    <p:custDataLst>
      <p:tags r:id="rId9"/>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7823835" y="1495425"/>
            <a:ext cx="4177665" cy="3136900"/>
          </a:xfrm>
          <a:prstGeom prst="rect">
            <a:avLst/>
          </a:prstGeom>
          <a:noFill/>
        </p:spPr>
        <p:txBody>
          <a:bodyPr wrap="square" rtlCol="0">
            <a:spAutoFit/>
          </a:bodyPr>
          <a:p>
            <a:pPr>
              <a:lnSpc>
                <a:spcPct val="11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纪录管理。</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步骤：</a:t>
            </a:r>
            <a:endParaRPr lang="zh-CN" altLang="en-US" b="1">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1.</a:t>
            </a:r>
            <a:r>
              <a:rPr lang="zh-CN" altLang="en-US">
                <a:solidFill>
                  <a:schemeClr val="tx1"/>
                </a:solidFill>
                <a:cs typeface="微软雅黑" panose="020B0503020204020204" charset="-122"/>
              </a:rPr>
              <a:t>赛前添加纪录（可录入或导入）；</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2.</a:t>
            </a:r>
            <a:r>
              <a:rPr lang="zh-CN" altLang="en-US">
                <a:solidFill>
                  <a:schemeClr val="tx1"/>
                </a:solidFill>
                <a:cs typeface="微软雅黑" panose="020B0503020204020204" charset="-122"/>
              </a:rPr>
              <a:t>设置破纪录加分分值；</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3.</a:t>
            </a:r>
            <a:r>
              <a:rPr lang="zh-CN" altLang="en-US">
                <a:solidFill>
                  <a:schemeClr val="tx1"/>
                </a:solidFill>
                <a:cs typeface="微软雅黑" panose="020B0503020204020204" charset="-122"/>
              </a:rPr>
              <a:t>比赛期间，录入成绩，破纪录自动加分；</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4.</a:t>
            </a:r>
            <a:r>
              <a:rPr lang="zh-CN" altLang="en-US">
                <a:solidFill>
                  <a:schemeClr val="tx1"/>
                </a:solidFill>
                <a:cs typeface="微软雅黑" panose="020B0503020204020204" charset="-122"/>
              </a:rPr>
              <a:t>比赛结束，更新纪录，为下一年比赛做准备。</a:t>
            </a:r>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95960" y="1495425"/>
            <a:ext cx="6918960" cy="353441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赛前工作—纪录管理</a:t>
            </a:r>
            <a:r>
              <a:rPr lang="zh-CN" altLang="en-US" sz="1600" dirty="0">
                <a:sym typeface="+mn-ea"/>
              </a:rPr>
              <a:t>（没有纪录的可以跳过）</a:t>
            </a:r>
            <a:endParaRPr lang="zh-CN" altLang="en-US" sz="1600" dirty="0">
              <a:sym typeface="+mn-ea"/>
            </a:endParaRPr>
          </a:p>
        </p:txBody>
      </p:sp>
    </p:spTree>
    <p:custDataLst>
      <p:tags r:id="rId7"/>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平行四边形 25"/>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23"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2" name="文本框 11"/>
          <p:cNvSpPr txBox="1"/>
          <p:nvPr>
            <p:custDataLst>
              <p:tags r:id="rId3"/>
            </p:custDataLst>
          </p:nvPr>
        </p:nvSpPr>
        <p:spPr>
          <a:xfrm>
            <a:off x="1334097" y="1558426"/>
            <a:ext cx="4545063" cy="1154362"/>
          </a:xfrm>
          <a:prstGeom prst="rect">
            <a:avLst/>
          </a:prstGeom>
          <a:noFill/>
        </p:spPr>
        <p:txBody>
          <a:bodyPr wrap="square" lIns="0" tIns="0" rIns="0" bIns="71755" rtlCol="0" anchor="ctr" anchorCtr="0">
            <a:normAutofit/>
          </a:bodyPr>
          <a:p>
            <a:pPr lvl="0" algn="l">
              <a:lnSpc>
                <a:spcPct val="150000"/>
              </a:lnSpc>
              <a:spcAft>
                <a:spcPts val="0"/>
              </a:spcAft>
              <a:buClrTx/>
              <a:buSzTx/>
              <a:buFontTx/>
            </a:pPr>
            <a:r>
              <a:rPr lang="zh-CN" altLang="en-US" sz="1600" dirty="0">
                <a:solidFill>
                  <a:schemeClr val="dk1"/>
                </a:solidFill>
                <a:cs typeface="微软雅黑" panose="020B0503020204020204" charset="-122"/>
                <a:sym typeface="+mn-ea"/>
              </a:rPr>
              <a:t>完全按举办一届田径运动会的流程制作</a:t>
            </a:r>
            <a:r>
              <a:rPr lang="en-US" altLang="zh-CN" sz="1600" dirty="0">
                <a:solidFill>
                  <a:schemeClr val="dk1"/>
                </a:solidFill>
                <a:cs typeface="微软雅黑" panose="020B0503020204020204" charset="-122"/>
                <a:sym typeface="+mn-ea"/>
              </a:rPr>
              <a:t>，</a:t>
            </a:r>
            <a:r>
              <a:rPr lang="zh-CN" altLang="en-US" sz="1600" dirty="0">
                <a:solidFill>
                  <a:schemeClr val="dk1"/>
                </a:solidFill>
                <a:cs typeface="微软雅黑" panose="020B0503020204020204" charset="-122"/>
                <a:sym typeface="+mn-ea"/>
              </a:rPr>
              <a:t>并兼容游泳和跳绳比赛</a:t>
            </a:r>
            <a:endParaRPr lang="zh-CN" altLang="en-US" sz="1600" dirty="0">
              <a:solidFill>
                <a:schemeClr val="dk1"/>
              </a:solidFill>
              <a:cs typeface="微软雅黑" panose="020B0503020204020204" charset="-122"/>
              <a:sym typeface="+mn-ea"/>
            </a:endParaRPr>
          </a:p>
        </p:txBody>
      </p:sp>
      <p:sp>
        <p:nvSpPr>
          <p:cNvPr id="3" name="文本框 23"/>
          <p:cNvSpPr txBox="1"/>
          <p:nvPr>
            <p:custDataLst>
              <p:tags r:id="rId4"/>
            </p:custDataLst>
          </p:nvPr>
        </p:nvSpPr>
        <p:spPr>
          <a:xfrm>
            <a:off x="695325" y="1558426"/>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1">
                        <a:alpha val="100000"/>
                      </a:schemeClr>
                    </a:gs>
                    <a:gs pos="100000">
                      <a:schemeClr val="accent1">
                        <a:alpha val="70000"/>
                      </a:schemeClr>
                    </a:gs>
                  </a:gsLst>
                  <a:lin ang="0" scaled="0"/>
                </a:gradFill>
                <a:sym typeface="+mn-ea"/>
              </a:rPr>
              <a:t>01</a:t>
            </a:r>
            <a:endParaRPr lang="en-US" altLang="zh-CN" sz="3000" b="1" dirty="0">
              <a:gradFill>
                <a:gsLst>
                  <a:gs pos="0">
                    <a:schemeClr val="accent1">
                      <a:alpha val="100000"/>
                    </a:schemeClr>
                  </a:gs>
                  <a:gs pos="100000">
                    <a:schemeClr val="accent1">
                      <a:alpha val="70000"/>
                    </a:schemeClr>
                  </a:gs>
                </a:gsLst>
                <a:lin ang="0" scaled="0"/>
              </a:gradFill>
              <a:sym typeface="+mn-ea"/>
            </a:endParaRPr>
          </a:p>
        </p:txBody>
      </p:sp>
      <p:cxnSp>
        <p:nvCxnSpPr>
          <p:cNvPr id="6" name="直接连接符 5"/>
          <p:cNvCxnSpPr/>
          <p:nvPr>
            <p:custDataLst>
              <p:tags r:id="rId5"/>
            </p:custDataLst>
          </p:nvPr>
        </p:nvCxnSpPr>
        <p:spPr>
          <a:xfrm>
            <a:off x="695960" y="2714058"/>
            <a:ext cx="5182565" cy="0"/>
          </a:xfrm>
          <a:prstGeom prst="line">
            <a:avLst/>
          </a:prstGeom>
          <a:solidFill>
            <a:schemeClr val="lt1">
              <a:alpha val="0"/>
            </a:schemeClr>
          </a:solidFill>
          <a:ln w="10160">
            <a:solidFill>
              <a:schemeClr val="accent3">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sp>
        <p:nvSpPr>
          <p:cNvPr id="4" name="文本框 1"/>
          <p:cNvSpPr txBox="1"/>
          <p:nvPr>
            <p:custDataLst>
              <p:tags r:id="rId6"/>
            </p:custDataLst>
          </p:nvPr>
        </p:nvSpPr>
        <p:spPr>
          <a:xfrm>
            <a:off x="1334097" y="2712788"/>
            <a:ext cx="4545063" cy="1154362"/>
          </a:xfrm>
          <a:prstGeom prst="rect">
            <a:avLst/>
          </a:prstGeom>
          <a:noFill/>
        </p:spPr>
        <p:txBody>
          <a:bodyPr wrap="square" lIns="0" tIns="0" rIns="0" bIns="71755" rtlCol="0" anchor="ctr" anchorCtr="0">
            <a:noAutofit/>
          </a:bodyPr>
          <a:p>
            <a:pPr lvl="0" algn="l">
              <a:lnSpc>
                <a:spcPct val="150000"/>
              </a:lnSpc>
              <a:spcAft>
                <a:spcPts val="0"/>
              </a:spcAft>
              <a:buClrTx/>
              <a:buSzTx/>
              <a:buFontTx/>
            </a:pPr>
            <a:r>
              <a:rPr lang="zh-CN" altLang="en-US" sz="1500" dirty="0">
                <a:solidFill>
                  <a:schemeClr val="dk1"/>
                </a:solidFill>
                <a:cs typeface="微软雅黑" panose="020B0503020204020204" charset="-122"/>
                <a:sym typeface="+mn-ea"/>
              </a:rPr>
              <a:t>报名支持</a:t>
            </a:r>
            <a:r>
              <a:rPr lang="en-US" altLang="zh-CN" sz="1500" dirty="0">
                <a:solidFill>
                  <a:schemeClr val="dk1"/>
                </a:solidFill>
                <a:cs typeface="微软雅黑" panose="020B0503020204020204" charset="-122"/>
                <a:sym typeface="+mn-ea"/>
              </a:rPr>
              <a:t>excel</a:t>
            </a:r>
            <a:r>
              <a:rPr lang="zh-CN" altLang="en-US" sz="1500" dirty="0">
                <a:solidFill>
                  <a:schemeClr val="dk1"/>
                </a:solidFill>
                <a:cs typeface="微软雅黑" panose="020B0503020204020204" charset="-122"/>
                <a:sym typeface="+mn-ea"/>
              </a:rPr>
              <a:t>导入报名、网页报名、小程序报名、管理员录入报名</a:t>
            </a:r>
            <a:r>
              <a:rPr lang="en-US" altLang="zh-CN" sz="1500" dirty="0">
                <a:solidFill>
                  <a:schemeClr val="dk1"/>
                </a:solidFill>
                <a:cs typeface="微软雅黑" panose="020B0503020204020204" charset="-122"/>
                <a:sym typeface="+mn-ea"/>
              </a:rPr>
              <a:t>，</a:t>
            </a:r>
            <a:r>
              <a:rPr lang="zh-CN" altLang="en-US" sz="1500" dirty="0">
                <a:solidFill>
                  <a:schemeClr val="dk1"/>
                </a:solidFill>
                <a:cs typeface="微软雅黑" panose="020B0503020204020204" charset="-122"/>
                <a:sym typeface="+mn-ea"/>
              </a:rPr>
              <a:t>并支持上传照片、身份证等资料审核功能</a:t>
            </a:r>
            <a:r>
              <a:rPr lang="en-US" altLang="zh-CN" sz="1500" dirty="0">
                <a:solidFill>
                  <a:schemeClr val="dk1"/>
                </a:solidFill>
                <a:cs typeface="微软雅黑" panose="020B0503020204020204" charset="-122"/>
                <a:sym typeface="+mn-ea"/>
              </a:rPr>
              <a:t>，</a:t>
            </a:r>
            <a:r>
              <a:rPr lang="zh-CN" altLang="en-US" sz="1500" dirty="0">
                <a:solidFill>
                  <a:schemeClr val="dk1"/>
                </a:solidFill>
                <a:cs typeface="微软雅黑" panose="020B0503020204020204" charset="-122"/>
                <a:sym typeface="+mn-ea"/>
              </a:rPr>
              <a:t>可一键打印参赛证</a:t>
            </a:r>
            <a:r>
              <a:rPr lang="en-US" altLang="zh-CN" sz="1500" dirty="0">
                <a:solidFill>
                  <a:schemeClr val="dk1"/>
                </a:solidFill>
                <a:cs typeface="微软雅黑" panose="020B0503020204020204" charset="-122"/>
                <a:sym typeface="+mn-ea"/>
              </a:rPr>
              <a:t>，</a:t>
            </a:r>
            <a:r>
              <a:rPr lang="zh-CN" altLang="en-US" sz="1500" dirty="0">
                <a:solidFill>
                  <a:schemeClr val="dk1"/>
                </a:solidFill>
                <a:cs typeface="微软雅黑" panose="020B0503020204020204" charset="-122"/>
                <a:sym typeface="+mn-ea"/>
              </a:rPr>
              <a:t>可实时查看报名进度</a:t>
            </a:r>
            <a:endParaRPr lang="zh-CN" altLang="en-US" sz="1500" dirty="0">
              <a:solidFill>
                <a:schemeClr val="dk1"/>
              </a:solidFill>
              <a:cs typeface="微软雅黑" panose="020B0503020204020204" charset="-122"/>
              <a:sym typeface="+mn-ea"/>
            </a:endParaRPr>
          </a:p>
        </p:txBody>
      </p:sp>
      <p:sp>
        <p:nvSpPr>
          <p:cNvPr id="5" name="文本框 2"/>
          <p:cNvSpPr txBox="1"/>
          <p:nvPr>
            <p:custDataLst>
              <p:tags r:id="rId7"/>
            </p:custDataLst>
          </p:nvPr>
        </p:nvSpPr>
        <p:spPr>
          <a:xfrm>
            <a:off x="695325" y="2712788"/>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3">
                        <a:alpha val="100000"/>
                      </a:schemeClr>
                    </a:gs>
                    <a:gs pos="100000">
                      <a:schemeClr val="accent3">
                        <a:alpha val="70000"/>
                      </a:schemeClr>
                    </a:gs>
                  </a:gsLst>
                  <a:lin ang="0" scaled="0"/>
                </a:gradFill>
                <a:sym typeface="+mn-ea"/>
              </a:rPr>
              <a:t>03</a:t>
            </a:r>
            <a:endParaRPr lang="en-US" altLang="zh-CN" sz="3000" b="1" dirty="0">
              <a:gradFill>
                <a:gsLst>
                  <a:gs pos="0">
                    <a:schemeClr val="accent3">
                      <a:alpha val="100000"/>
                    </a:schemeClr>
                  </a:gs>
                  <a:gs pos="100000">
                    <a:schemeClr val="accent3">
                      <a:alpha val="70000"/>
                    </a:schemeClr>
                  </a:gs>
                </a:gsLst>
                <a:lin ang="0" scaled="0"/>
              </a:gradFill>
              <a:sym typeface="+mn-ea"/>
            </a:endParaRPr>
          </a:p>
        </p:txBody>
      </p:sp>
      <p:cxnSp>
        <p:nvCxnSpPr>
          <p:cNvPr id="7" name="直接连接符 3"/>
          <p:cNvCxnSpPr/>
          <p:nvPr>
            <p:custDataLst>
              <p:tags r:id="rId8"/>
            </p:custDataLst>
          </p:nvPr>
        </p:nvCxnSpPr>
        <p:spPr>
          <a:xfrm>
            <a:off x="695960" y="3868420"/>
            <a:ext cx="5182565" cy="0"/>
          </a:xfrm>
          <a:prstGeom prst="line">
            <a:avLst/>
          </a:prstGeom>
          <a:solidFill>
            <a:schemeClr val="lt1">
              <a:alpha val="0"/>
            </a:schemeClr>
          </a:solidFill>
          <a:ln w="10160">
            <a:solidFill>
              <a:schemeClr val="accent5">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sp>
        <p:nvSpPr>
          <p:cNvPr id="8" name="文本框 4"/>
          <p:cNvSpPr txBox="1"/>
          <p:nvPr>
            <p:custDataLst>
              <p:tags r:id="rId9"/>
            </p:custDataLst>
          </p:nvPr>
        </p:nvSpPr>
        <p:spPr>
          <a:xfrm>
            <a:off x="1334097" y="3867150"/>
            <a:ext cx="4545063" cy="1154362"/>
          </a:xfrm>
          <a:prstGeom prst="rect">
            <a:avLst/>
          </a:prstGeom>
          <a:noFill/>
        </p:spPr>
        <p:txBody>
          <a:bodyPr wrap="square" lIns="0" tIns="0" rIns="0" bIns="71755" rtlCol="0" anchor="ctr" anchorCtr="0">
            <a:noAutofit/>
          </a:bodyPr>
          <a:p>
            <a:pPr lvl="0" algn="l">
              <a:lnSpc>
                <a:spcPct val="150000"/>
              </a:lnSpc>
              <a:spcAft>
                <a:spcPts val="0"/>
              </a:spcAft>
              <a:buClrTx/>
              <a:buSzTx/>
              <a:buFontTx/>
            </a:pPr>
            <a:r>
              <a:rPr lang="zh-CN" altLang="en-US" sz="1600" dirty="0">
                <a:solidFill>
                  <a:schemeClr val="dk1"/>
                </a:solidFill>
                <a:cs typeface="微软雅黑" panose="020B0503020204020204" charset="-122"/>
                <a:sym typeface="+mn-ea"/>
              </a:rPr>
              <a:t>支持标准田径项目、趣味项目、全能项目、游泳项目、跳绳项目、自定义项目</a:t>
            </a:r>
            <a:r>
              <a:rPr lang="en-US" altLang="zh-CN" sz="1600" dirty="0">
                <a:solidFill>
                  <a:schemeClr val="dk1"/>
                </a:solidFill>
                <a:cs typeface="微软雅黑" panose="020B0503020204020204" charset="-122"/>
                <a:sym typeface="+mn-ea"/>
              </a:rPr>
              <a:t>，</a:t>
            </a:r>
            <a:r>
              <a:rPr lang="zh-CN" altLang="en-US" sz="1600" dirty="0">
                <a:solidFill>
                  <a:schemeClr val="dk1"/>
                </a:solidFill>
                <a:cs typeface="微软雅黑" panose="020B0503020204020204" charset="-122"/>
                <a:sym typeface="+mn-ea"/>
              </a:rPr>
              <a:t>其中全能项目可添加自定义的全能项目及评分标准</a:t>
            </a:r>
            <a:endParaRPr lang="zh-CN" altLang="en-US" sz="1600" dirty="0">
              <a:solidFill>
                <a:schemeClr val="dk1"/>
              </a:solidFill>
              <a:cs typeface="微软雅黑" panose="020B0503020204020204" charset="-122"/>
              <a:sym typeface="+mn-ea"/>
            </a:endParaRPr>
          </a:p>
        </p:txBody>
      </p:sp>
      <p:sp>
        <p:nvSpPr>
          <p:cNvPr id="9" name="文本框 6"/>
          <p:cNvSpPr txBox="1"/>
          <p:nvPr>
            <p:custDataLst>
              <p:tags r:id="rId10"/>
            </p:custDataLst>
          </p:nvPr>
        </p:nvSpPr>
        <p:spPr>
          <a:xfrm>
            <a:off x="695325" y="3867150"/>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5">
                        <a:alpha val="100000"/>
                      </a:schemeClr>
                    </a:gs>
                    <a:gs pos="100000">
                      <a:schemeClr val="accent5">
                        <a:alpha val="70000"/>
                      </a:schemeClr>
                    </a:gs>
                  </a:gsLst>
                  <a:lin ang="0" scaled="0"/>
                </a:gradFill>
                <a:sym typeface="+mn-ea"/>
              </a:rPr>
              <a:t>05</a:t>
            </a:r>
            <a:endParaRPr lang="en-US" altLang="zh-CN" sz="3000" b="1" dirty="0">
              <a:gradFill>
                <a:gsLst>
                  <a:gs pos="0">
                    <a:schemeClr val="accent5">
                      <a:alpha val="100000"/>
                    </a:schemeClr>
                  </a:gs>
                  <a:gs pos="100000">
                    <a:schemeClr val="accent5">
                      <a:alpha val="70000"/>
                    </a:schemeClr>
                  </a:gs>
                </a:gsLst>
                <a:lin ang="0" scaled="0"/>
              </a:gradFill>
              <a:sym typeface="+mn-ea"/>
            </a:endParaRPr>
          </a:p>
        </p:txBody>
      </p:sp>
      <p:cxnSp>
        <p:nvCxnSpPr>
          <p:cNvPr id="10" name="直接连接符 7"/>
          <p:cNvCxnSpPr/>
          <p:nvPr>
            <p:custDataLst>
              <p:tags r:id="rId11"/>
            </p:custDataLst>
          </p:nvPr>
        </p:nvCxnSpPr>
        <p:spPr>
          <a:xfrm>
            <a:off x="695960" y="5022782"/>
            <a:ext cx="5182565" cy="0"/>
          </a:xfrm>
          <a:prstGeom prst="line">
            <a:avLst/>
          </a:prstGeom>
          <a:solidFill>
            <a:schemeClr val="lt1">
              <a:alpha val="0"/>
            </a:schemeClr>
          </a:solidFill>
          <a:ln w="10160">
            <a:solidFill>
              <a:schemeClr val="accent1">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sp>
        <p:nvSpPr>
          <p:cNvPr id="19" name="文本框 18"/>
          <p:cNvSpPr txBox="1"/>
          <p:nvPr>
            <p:custDataLst>
              <p:tags r:id="rId12"/>
            </p:custDataLst>
          </p:nvPr>
        </p:nvSpPr>
        <p:spPr>
          <a:xfrm>
            <a:off x="1334097" y="5022782"/>
            <a:ext cx="4545063" cy="1154362"/>
          </a:xfrm>
          <a:prstGeom prst="rect">
            <a:avLst/>
          </a:prstGeom>
          <a:noFill/>
        </p:spPr>
        <p:txBody>
          <a:bodyPr wrap="square" lIns="0" tIns="0" rIns="0" bIns="71755" rtlCol="0" anchor="ctr" anchorCtr="0">
            <a:noAutofit/>
          </a:bodyPr>
          <a:p>
            <a:pPr lvl="0" algn="l">
              <a:lnSpc>
                <a:spcPct val="150000"/>
              </a:lnSpc>
              <a:spcAft>
                <a:spcPts val="0"/>
              </a:spcAft>
              <a:buClrTx/>
              <a:buSzTx/>
              <a:buFontTx/>
            </a:pPr>
            <a:r>
              <a:rPr lang="zh-CN" altLang="en-US" sz="1600" dirty="0">
                <a:solidFill>
                  <a:schemeClr val="dk1"/>
                </a:solidFill>
                <a:cs typeface="微软雅黑" panose="020B0503020204020204" charset="-122"/>
                <a:sym typeface="+mn-ea"/>
              </a:rPr>
              <a:t>一键生成秩序册。径赛日程安排自动根据项目时间</a:t>
            </a:r>
            <a:r>
              <a:rPr lang="en-US" altLang="zh-CN" sz="1600" dirty="0">
                <a:solidFill>
                  <a:schemeClr val="dk1"/>
                </a:solidFill>
                <a:cs typeface="微软雅黑" panose="020B0503020204020204" charset="-122"/>
                <a:sym typeface="+mn-ea"/>
              </a:rPr>
              <a:t>，</a:t>
            </a:r>
            <a:r>
              <a:rPr lang="zh-CN" altLang="en-US" sz="1600" dirty="0">
                <a:solidFill>
                  <a:schemeClr val="dk1"/>
                </a:solidFill>
                <a:cs typeface="微软雅黑" panose="020B0503020204020204" charset="-122"/>
                <a:sym typeface="+mn-ea"/>
              </a:rPr>
              <a:t>按模块化添加到指定日程中</a:t>
            </a:r>
            <a:r>
              <a:rPr lang="en-US" altLang="zh-CN" sz="1600" dirty="0">
                <a:solidFill>
                  <a:schemeClr val="dk1"/>
                </a:solidFill>
                <a:cs typeface="微软雅黑" panose="020B0503020204020204" charset="-122"/>
                <a:sym typeface="+mn-ea"/>
              </a:rPr>
              <a:t>;</a:t>
            </a:r>
            <a:r>
              <a:rPr lang="zh-CN" altLang="en-US" sz="1600" dirty="0">
                <a:solidFill>
                  <a:schemeClr val="dk1"/>
                </a:solidFill>
                <a:cs typeface="微软雅黑" panose="020B0503020204020204" charset="-122"/>
                <a:sym typeface="+mn-ea"/>
              </a:rPr>
              <a:t>田赛项目添加日程时会自动弹出兼项冲突情况。</a:t>
            </a:r>
            <a:endParaRPr lang="zh-CN" altLang="en-US" sz="1600" dirty="0">
              <a:solidFill>
                <a:schemeClr val="dk1"/>
              </a:solidFill>
              <a:cs typeface="微软雅黑" panose="020B0503020204020204" charset="-122"/>
              <a:sym typeface="+mn-ea"/>
            </a:endParaRPr>
          </a:p>
        </p:txBody>
      </p:sp>
      <p:sp>
        <p:nvSpPr>
          <p:cNvPr id="11" name="文本框 19"/>
          <p:cNvSpPr txBox="1"/>
          <p:nvPr>
            <p:custDataLst>
              <p:tags r:id="rId13"/>
            </p:custDataLst>
          </p:nvPr>
        </p:nvSpPr>
        <p:spPr>
          <a:xfrm>
            <a:off x="695325" y="5022782"/>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1">
                        <a:alpha val="100000"/>
                      </a:schemeClr>
                    </a:gs>
                    <a:gs pos="100000">
                      <a:schemeClr val="accent1">
                        <a:alpha val="70000"/>
                      </a:schemeClr>
                    </a:gs>
                  </a:gsLst>
                  <a:lin ang="0" scaled="0"/>
                </a:gradFill>
                <a:sym typeface="+mn-ea"/>
              </a:rPr>
              <a:t>07</a:t>
            </a:r>
            <a:endParaRPr lang="en-US" altLang="zh-CN" sz="3000" b="1" dirty="0">
              <a:gradFill>
                <a:gsLst>
                  <a:gs pos="0">
                    <a:schemeClr val="accent1">
                      <a:alpha val="100000"/>
                    </a:schemeClr>
                  </a:gs>
                  <a:gs pos="100000">
                    <a:schemeClr val="accent1">
                      <a:alpha val="70000"/>
                    </a:schemeClr>
                  </a:gs>
                </a:gsLst>
                <a:lin ang="0" scaled="0"/>
              </a:gradFill>
              <a:sym typeface="+mn-ea"/>
            </a:endParaRPr>
          </a:p>
        </p:txBody>
      </p:sp>
      <p:sp>
        <p:nvSpPr>
          <p:cNvPr id="13" name="文本框 26"/>
          <p:cNvSpPr txBox="1"/>
          <p:nvPr>
            <p:custDataLst>
              <p:tags r:id="rId14"/>
            </p:custDataLst>
          </p:nvPr>
        </p:nvSpPr>
        <p:spPr>
          <a:xfrm>
            <a:off x="6311570" y="1558426"/>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2">
                        <a:alpha val="100000"/>
                      </a:schemeClr>
                    </a:gs>
                    <a:gs pos="100000">
                      <a:schemeClr val="accent2">
                        <a:alpha val="70000"/>
                      </a:schemeClr>
                    </a:gs>
                  </a:gsLst>
                  <a:lin ang="0" scaled="0"/>
                </a:gradFill>
                <a:sym typeface="+mn-ea"/>
              </a:rPr>
              <a:t>02</a:t>
            </a:r>
            <a:endParaRPr lang="en-US" altLang="zh-CN" sz="3000" b="1" dirty="0">
              <a:gradFill>
                <a:gsLst>
                  <a:gs pos="0">
                    <a:schemeClr val="accent2">
                      <a:alpha val="100000"/>
                    </a:schemeClr>
                  </a:gs>
                  <a:gs pos="100000">
                    <a:schemeClr val="accent2">
                      <a:alpha val="70000"/>
                    </a:schemeClr>
                  </a:gs>
                </a:gsLst>
                <a:lin ang="0" scaled="0"/>
              </a:gradFill>
              <a:sym typeface="+mn-ea"/>
            </a:endParaRPr>
          </a:p>
        </p:txBody>
      </p:sp>
      <p:cxnSp>
        <p:nvCxnSpPr>
          <p:cNvPr id="28" name="直接连接符 27"/>
          <p:cNvCxnSpPr/>
          <p:nvPr>
            <p:custDataLst>
              <p:tags r:id="rId15"/>
            </p:custDataLst>
          </p:nvPr>
        </p:nvCxnSpPr>
        <p:spPr>
          <a:xfrm>
            <a:off x="6312205" y="2714058"/>
            <a:ext cx="5182565" cy="0"/>
          </a:xfrm>
          <a:prstGeom prst="line">
            <a:avLst/>
          </a:prstGeom>
          <a:solidFill>
            <a:schemeClr val="lt1">
              <a:alpha val="0"/>
            </a:schemeClr>
          </a:solidFill>
          <a:ln w="10160">
            <a:solidFill>
              <a:schemeClr val="accent4">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sp>
        <p:nvSpPr>
          <p:cNvPr id="30" name="文本框 29"/>
          <p:cNvSpPr txBox="1"/>
          <p:nvPr>
            <p:custDataLst>
              <p:tags r:id="rId16"/>
            </p:custDataLst>
          </p:nvPr>
        </p:nvSpPr>
        <p:spPr>
          <a:xfrm>
            <a:off x="6311570" y="2712788"/>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4">
                        <a:alpha val="100000"/>
                      </a:schemeClr>
                    </a:gs>
                    <a:gs pos="100000">
                      <a:schemeClr val="accent4">
                        <a:alpha val="70000"/>
                      </a:schemeClr>
                    </a:gs>
                  </a:gsLst>
                  <a:lin ang="0" scaled="0"/>
                </a:gradFill>
                <a:sym typeface="+mn-ea"/>
              </a:rPr>
              <a:t>04</a:t>
            </a:r>
            <a:endParaRPr lang="en-US" altLang="zh-CN" sz="3000" b="1" dirty="0">
              <a:gradFill>
                <a:gsLst>
                  <a:gs pos="0">
                    <a:schemeClr val="accent4">
                      <a:alpha val="100000"/>
                    </a:schemeClr>
                  </a:gs>
                  <a:gs pos="100000">
                    <a:schemeClr val="accent4">
                      <a:alpha val="70000"/>
                    </a:schemeClr>
                  </a:gs>
                </a:gsLst>
                <a:lin ang="0" scaled="0"/>
              </a:gradFill>
              <a:sym typeface="+mn-ea"/>
            </a:endParaRPr>
          </a:p>
        </p:txBody>
      </p:sp>
      <p:cxnSp>
        <p:nvCxnSpPr>
          <p:cNvPr id="31" name="直接连接符 30"/>
          <p:cNvCxnSpPr/>
          <p:nvPr>
            <p:custDataLst>
              <p:tags r:id="rId17"/>
            </p:custDataLst>
          </p:nvPr>
        </p:nvCxnSpPr>
        <p:spPr>
          <a:xfrm>
            <a:off x="6312205" y="3868420"/>
            <a:ext cx="5182565" cy="0"/>
          </a:xfrm>
          <a:prstGeom prst="line">
            <a:avLst/>
          </a:prstGeom>
          <a:solidFill>
            <a:schemeClr val="lt1">
              <a:alpha val="0"/>
            </a:schemeClr>
          </a:solidFill>
          <a:ln w="10160">
            <a:solidFill>
              <a:schemeClr val="accent6">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sp>
        <p:nvSpPr>
          <p:cNvPr id="29" name="文本框 32"/>
          <p:cNvSpPr txBox="1"/>
          <p:nvPr>
            <p:custDataLst>
              <p:tags r:id="rId18"/>
            </p:custDataLst>
          </p:nvPr>
        </p:nvSpPr>
        <p:spPr>
          <a:xfrm>
            <a:off x="6311570" y="3867150"/>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6">
                        <a:alpha val="100000"/>
                      </a:schemeClr>
                    </a:gs>
                    <a:gs pos="100000">
                      <a:schemeClr val="accent6">
                        <a:alpha val="70000"/>
                      </a:schemeClr>
                    </a:gs>
                  </a:gsLst>
                  <a:lin ang="0" scaled="0"/>
                </a:gradFill>
                <a:sym typeface="+mn-ea"/>
              </a:rPr>
              <a:t>06</a:t>
            </a:r>
            <a:endParaRPr lang="en-US" altLang="zh-CN" sz="3000" b="1" dirty="0">
              <a:gradFill>
                <a:gsLst>
                  <a:gs pos="0">
                    <a:schemeClr val="accent6">
                      <a:alpha val="100000"/>
                    </a:schemeClr>
                  </a:gs>
                  <a:gs pos="100000">
                    <a:schemeClr val="accent6">
                      <a:alpha val="70000"/>
                    </a:schemeClr>
                  </a:gs>
                </a:gsLst>
                <a:lin ang="0" scaled="0"/>
              </a:gradFill>
              <a:sym typeface="+mn-ea"/>
            </a:endParaRPr>
          </a:p>
        </p:txBody>
      </p:sp>
      <p:sp>
        <p:nvSpPr>
          <p:cNvPr id="37" name="文本框 36"/>
          <p:cNvSpPr txBox="1"/>
          <p:nvPr>
            <p:custDataLst>
              <p:tags r:id="rId19"/>
            </p:custDataLst>
          </p:nvPr>
        </p:nvSpPr>
        <p:spPr>
          <a:xfrm>
            <a:off x="6950342" y="1558426"/>
            <a:ext cx="4545063" cy="1154362"/>
          </a:xfrm>
          <a:prstGeom prst="rect">
            <a:avLst/>
          </a:prstGeom>
          <a:noFill/>
        </p:spPr>
        <p:txBody>
          <a:bodyPr wrap="square" lIns="0" tIns="0" rIns="0" bIns="71755" rtlCol="0" anchor="ctr" anchorCtr="0">
            <a:normAutofit/>
          </a:bodyPr>
          <a:p>
            <a:pPr lvl="0" algn="l">
              <a:lnSpc>
                <a:spcPct val="150000"/>
              </a:lnSpc>
              <a:spcAft>
                <a:spcPts val="0"/>
              </a:spcAft>
              <a:buClrTx/>
              <a:buSzTx/>
              <a:buFontTx/>
            </a:pPr>
            <a:r>
              <a:rPr lang="zh-CN" altLang="en-US" sz="1600" dirty="0">
                <a:solidFill>
                  <a:schemeClr val="dk1"/>
                </a:solidFill>
                <a:cs typeface="微软雅黑" panose="020B0503020204020204" charset="-122"/>
                <a:sym typeface="+mn-ea"/>
              </a:rPr>
              <a:t>纯网页化设计，所有数据在云端，无需下载任何软件，只要能上网就可以使用</a:t>
            </a:r>
            <a:endParaRPr lang="zh-CN" altLang="en-US" sz="1600" dirty="0">
              <a:solidFill>
                <a:schemeClr val="dk1"/>
              </a:solidFill>
              <a:cs typeface="微软雅黑" panose="020B0503020204020204" charset="-122"/>
              <a:sym typeface="+mn-ea"/>
            </a:endParaRPr>
          </a:p>
        </p:txBody>
      </p:sp>
      <p:sp>
        <p:nvSpPr>
          <p:cNvPr id="32" name="文本框 37"/>
          <p:cNvSpPr txBox="1"/>
          <p:nvPr>
            <p:custDataLst>
              <p:tags r:id="rId20"/>
            </p:custDataLst>
          </p:nvPr>
        </p:nvSpPr>
        <p:spPr>
          <a:xfrm>
            <a:off x="6950342" y="2712788"/>
            <a:ext cx="4545063" cy="1154362"/>
          </a:xfrm>
          <a:prstGeom prst="rect">
            <a:avLst/>
          </a:prstGeom>
          <a:noFill/>
        </p:spPr>
        <p:txBody>
          <a:bodyPr wrap="square" lIns="0" tIns="0" rIns="0" bIns="71755" rtlCol="0" anchor="ctr" anchorCtr="0">
            <a:normAutofit/>
          </a:bodyPr>
          <a:p>
            <a:pPr lvl="0" algn="l">
              <a:lnSpc>
                <a:spcPct val="150000"/>
              </a:lnSpc>
              <a:spcAft>
                <a:spcPts val="0"/>
              </a:spcAft>
              <a:buClrTx/>
              <a:buSzTx/>
              <a:buFontTx/>
            </a:pPr>
            <a:r>
              <a:rPr lang="zh-CN" altLang="en-US" sz="1600" dirty="0">
                <a:solidFill>
                  <a:schemeClr val="dk1"/>
                </a:solidFill>
                <a:cs typeface="微软雅黑" panose="020B0503020204020204" charset="-122"/>
                <a:sym typeface="+mn-ea"/>
              </a:rPr>
              <a:t>支持破纪录加分</a:t>
            </a:r>
            <a:r>
              <a:rPr lang="en-US" altLang="zh-CN" sz="1600" dirty="0">
                <a:solidFill>
                  <a:schemeClr val="dk1"/>
                </a:solidFill>
                <a:cs typeface="微软雅黑" panose="020B0503020204020204" charset="-122"/>
                <a:sym typeface="+mn-ea"/>
              </a:rPr>
              <a:t>(</a:t>
            </a:r>
            <a:r>
              <a:rPr lang="zh-CN" altLang="en-US" sz="1600" dirty="0">
                <a:solidFill>
                  <a:schemeClr val="dk1"/>
                </a:solidFill>
                <a:cs typeface="微软雅黑" panose="020B0503020204020204" charset="-122"/>
                <a:sym typeface="+mn-ea"/>
              </a:rPr>
              <a:t>支持赛会纪录、最高纪录</a:t>
            </a:r>
            <a:r>
              <a:rPr lang="en-US" altLang="zh-CN" sz="1600" dirty="0">
                <a:solidFill>
                  <a:schemeClr val="dk1"/>
                </a:solidFill>
                <a:cs typeface="微软雅黑" panose="020B0503020204020204" charset="-122"/>
                <a:sym typeface="+mn-ea"/>
              </a:rPr>
              <a:t>)，</a:t>
            </a:r>
            <a:r>
              <a:rPr lang="zh-CN" altLang="en-US" sz="1600" dirty="0">
                <a:solidFill>
                  <a:schemeClr val="dk1"/>
                </a:solidFill>
                <a:cs typeface="微软雅黑" panose="020B0503020204020204" charset="-122"/>
                <a:sym typeface="+mn-ea"/>
              </a:rPr>
              <a:t>支持达级运动员自动显示、自动加分功能</a:t>
            </a:r>
            <a:endParaRPr lang="zh-CN" altLang="en-US" sz="1600" dirty="0">
              <a:solidFill>
                <a:schemeClr val="dk1"/>
              </a:solidFill>
              <a:cs typeface="微软雅黑" panose="020B0503020204020204" charset="-122"/>
              <a:sym typeface="+mn-ea"/>
            </a:endParaRPr>
          </a:p>
        </p:txBody>
      </p:sp>
      <p:sp>
        <p:nvSpPr>
          <p:cNvPr id="34" name="文本框 38"/>
          <p:cNvSpPr txBox="1"/>
          <p:nvPr>
            <p:custDataLst>
              <p:tags r:id="rId21"/>
            </p:custDataLst>
          </p:nvPr>
        </p:nvSpPr>
        <p:spPr>
          <a:xfrm>
            <a:off x="6950342" y="3867150"/>
            <a:ext cx="4545063" cy="1154362"/>
          </a:xfrm>
          <a:prstGeom prst="rect">
            <a:avLst/>
          </a:prstGeom>
          <a:noFill/>
        </p:spPr>
        <p:txBody>
          <a:bodyPr wrap="square" lIns="0" tIns="0" rIns="0" bIns="71755" rtlCol="0" anchor="ctr" anchorCtr="0">
            <a:normAutofit/>
          </a:bodyPr>
          <a:p>
            <a:pPr lvl="0" algn="l">
              <a:lnSpc>
                <a:spcPct val="150000"/>
              </a:lnSpc>
              <a:spcAft>
                <a:spcPts val="0"/>
              </a:spcAft>
              <a:buClrTx/>
              <a:buSzTx/>
              <a:buFontTx/>
            </a:pPr>
            <a:r>
              <a:rPr lang="zh-CN" altLang="en-US" sz="1600" dirty="0">
                <a:solidFill>
                  <a:schemeClr val="dk1"/>
                </a:solidFill>
                <a:cs typeface="微软雅黑" panose="020B0503020204020204" charset="-122"/>
                <a:sym typeface="+mn-ea"/>
              </a:rPr>
              <a:t>支持预赛、复赛、决赛</a:t>
            </a:r>
            <a:r>
              <a:rPr lang="en-US" altLang="zh-CN" sz="1600" dirty="0">
                <a:solidFill>
                  <a:schemeClr val="dk1"/>
                </a:solidFill>
                <a:cs typeface="微软雅黑" panose="020B0503020204020204" charset="-122"/>
                <a:sym typeface="+mn-ea"/>
              </a:rPr>
              <a:t>，</a:t>
            </a:r>
            <a:r>
              <a:rPr lang="zh-CN" altLang="en-US" sz="1600" dirty="0">
                <a:solidFill>
                  <a:schemeClr val="dk1"/>
                </a:solidFill>
                <a:cs typeface="微软雅黑" panose="020B0503020204020204" charset="-122"/>
                <a:sym typeface="+mn-ea"/>
              </a:rPr>
              <a:t>支持</a:t>
            </a:r>
            <a:r>
              <a:rPr lang="en-US" altLang="zh-CN" sz="1600" dirty="0">
                <a:solidFill>
                  <a:schemeClr val="dk1"/>
                </a:solidFill>
                <a:cs typeface="微软雅黑" panose="020B0503020204020204" charset="-122"/>
                <a:sym typeface="+mn-ea"/>
              </a:rPr>
              <a:t>Q+q</a:t>
            </a:r>
            <a:r>
              <a:rPr lang="zh-CN" altLang="en-US" sz="1600" dirty="0">
                <a:solidFill>
                  <a:schemeClr val="dk1"/>
                </a:solidFill>
                <a:cs typeface="微软雅黑" panose="020B0503020204020204" charset="-122"/>
                <a:sym typeface="+mn-ea"/>
              </a:rPr>
              <a:t>录取</a:t>
            </a:r>
            <a:endParaRPr lang="zh-CN" altLang="en-US" sz="1600" dirty="0">
              <a:solidFill>
                <a:schemeClr val="dk1"/>
              </a:solidFill>
              <a:cs typeface="微软雅黑" panose="020B0503020204020204" charset="-122"/>
              <a:sym typeface="+mn-ea"/>
            </a:endParaRPr>
          </a:p>
        </p:txBody>
      </p:sp>
      <p:sp>
        <p:nvSpPr>
          <p:cNvPr id="12" name="标题 11"/>
          <p:cNvSpPr>
            <a:spLocks noGrp="1"/>
          </p:cNvSpPr>
          <p:nvPr>
            <p:ph type="title"/>
            <p:custDataLst>
              <p:tags r:id="rId22"/>
            </p:custDataLst>
          </p:nvPr>
        </p:nvSpPr>
        <p:spPr/>
        <p:txBody>
          <a:bodyPr vert="horz" wrap="square" lIns="0" tIns="0" rIns="0" bIns="0" rtlCol="0" anchor="b">
            <a:normAutofit/>
          </a:bodyPr>
          <a:lstStyle/>
          <a:p>
            <a:pPr lvl="0" algn="l">
              <a:buClrTx/>
              <a:buSzTx/>
              <a:buFontTx/>
            </a:pPr>
            <a:r>
              <a:rPr lang="zh-CN" altLang="en-US" dirty="0">
                <a:sym typeface="+mn-ea"/>
              </a:rPr>
              <a:t>系统主要功能</a:t>
            </a:r>
            <a:endParaRPr lang="zh-CN" altLang="en-US" dirty="0">
              <a:sym typeface="+mn-ea"/>
            </a:endParaRPr>
          </a:p>
        </p:txBody>
      </p:sp>
    </p:spTree>
    <p:custDataLst>
      <p:tags r:id="rId23"/>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平行四边形 12"/>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pic>
        <p:nvPicPr>
          <p:cNvPr id="5" name="图片 4"/>
          <p:cNvPicPr>
            <a:picLocks noChangeAspect="1"/>
          </p:cNvPicPr>
          <p:nvPr>
            <p:custDataLst>
              <p:tags r:id="rId3"/>
            </p:custDataLst>
          </p:nvPr>
        </p:nvPicPr>
        <p:blipFill>
          <a:blip r:embed="rId4"/>
          <a:stretch>
            <a:fillRect/>
          </a:stretch>
        </p:blipFill>
        <p:spPr>
          <a:xfrm>
            <a:off x="695960" y="4098925"/>
            <a:ext cx="5610225" cy="1854200"/>
          </a:xfrm>
          <a:prstGeom prst="rect">
            <a:avLst/>
          </a:prstGeom>
        </p:spPr>
      </p:pic>
      <p:sp>
        <p:nvSpPr>
          <p:cNvPr id="6" name="文本框 5"/>
          <p:cNvSpPr txBox="1"/>
          <p:nvPr>
            <p:custDataLst>
              <p:tags r:id="rId5"/>
            </p:custDataLst>
          </p:nvPr>
        </p:nvSpPr>
        <p:spPr>
          <a:xfrm>
            <a:off x="6544310" y="1445895"/>
            <a:ext cx="5435600" cy="5822950"/>
          </a:xfrm>
          <a:prstGeom prst="rect">
            <a:avLst/>
          </a:prstGeom>
          <a:noFill/>
        </p:spPr>
        <p:txBody>
          <a:bodyPr wrap="square" rtlCol="0">
            <a:spAutoFit/>
          </a:bodyPr>
          <a:p>
            <a:pPr>
              <a:lnSpc>
                <a:spcPct val="110000"/>
              </a:lnSpc>
              <a:spcBef>
                <a:spcPts val="0"/>
              </a:spcBef>
              <a:spcAft>
                <a:spcPts val="0"/>
              </a:spcAft>
            </a:pPr>
            <a:r>
              <a:rPr lang="zh-CN" altLang="en-US" b="1">
                <a:solidFill>
                  <a:schemeClr val="tx1"/>
                </a:solidFill>
                <a:cs typeface="微软雅黑" panose="020B0503020204020204" charset="-122"/>
              </a:rPr>
              <a:t>入口</a:t>
            </a:r>
            <a:r>
              <a:rPr lang="en-US" altLang="zh-CN" b="1">
                <a:solidFill>
                  <a:schemeClr val="tx1"/>
                </a:solidFill>
                <a:cs typeface="微软雅黑" panose="020B0503020204020204" charset="-122"/>
              </a:rPr>
              <a:t>:</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赛事报名</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网络报名。</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两个开关：</a:t>
            </a:r>
            <a:endParaRPr lang="zh-CN" altLang="en-US" b="1">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1.</a:t>
            </a:r>
            <a:r>
              <a:rPr lang="zh-CN" altLang="en-US" b="1">
                <a:solidFill>
                  <a:schemeClr val="tx1"/>
                </a:solidFill>
                <a:cs typeface="微软雅黑" panose="020B0503020204020204" charset="-122"/>
              </a:rPr>
              <a:t>网络报名开关：</a:t>
            </a:r>
            <a:r>
              <a:rPr lang="zh-CN" altLang="en-US">
                <a:solidFill>
                  <a:schemeClr val="tx1"/>
                </a:solidFill>
                <a:cs typeface="微软雅黑" panose="020B0503020204020204" charset="-122"/>
              </a:rPr>
              <a:t>打开就可以报名。</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b="1">
                <a:solidFill>
                  <a:schemeClr val="tx1"/>
                </a:solidFill>
                <a:cs typeface="微软雅黑" panose="020B0503020204020204" charset="-122"/>
              </a:rPr>
              <a:t>2.</a:t>
            </a:r>
            <a:r>
              <a:rPr lang="zh-CN" altLang="en-US" b="1">
                <a:solidFill>
                  <a:schemeClr val="tx1"/>
                </a:solidFill>
                <a:cs typeface="微软雅黑" panose="020B0503020204020204" charset="-122"/>
              </a:rPr>
              <a:t>网络登录开关：</a:t>
            </a:r>
            <a:r>
              <a:rPr lang="zh-CN" altLang="en-US">
                <a:solidFill>
                  <a:schemeClr val="tx1"/>
                </a:solidFill>
                <a:cs typeface="微软雅黑" panose="020B0503020204020204" charset="-122"/>
              </a:rPr>
              <a:t>打开之后参赛队才能登录。</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允许参赛队报名，</a:t>
            </a:r>
            <a:r>
              <a:rPr lang="en-US" altLang="zh-CN">
                <a:solidFill>
                  <a:schemeClr val="tx1"/>
                </a:solidFill>
                <a:cs typeface="微软雅黑" panose="020B0503020204020204" charset="-122"/>
              </a:rPr>
              <a:t>1</a:t>
            </a:r>
            <a:r>
              <a:rPr lang="zh-CN" altLang="en-US">
                <a:solidFill>
                  <a:schemeClr val="tx1"/>
                </a:solidFill>
                <a:cs typeface="微软雅黑" panose="020B0503020204020204" charset="-122"/>
              </a:rPr>
              <a:t>和</a:t>
            </a:r>
            <a:r>
              <a:rPr lang="en-US" altLang="zh-CN">
                <a:solidFill>
                  <a:schemeClr val="tx1"/>
                </a:solidFill>
                <a:cs typeface="微软雅黑" panose="020B0503020204020204" charset="-122"/>
              </a:rPr>
              <a:t>2</a:t>
            </a:r>
            <a:r>
              <a:rPr lang="zh-CN" altLang="en-US">
                <a:solidFill>
                  <a:schemeClr val="tx1"/>
                </a:solidFill>
                <a:cs typeface="微软雅黑" panose="020B0503020204020204" charset="-122"/>
              </a:rPr>
              <a:t>都要打开，允许参赛队登录，但是不能报名，</a:t>
            </a:r>
            <a:r>
              <a:rPr lang="en-US" altLang="zh-CN">
                <a:solidFill>
                  <a:schemeClr val="tx1"/>
                </a:solidFill>
                <a:cs typeface="微软雅黑" panose="020B0503020204020204" charset="-122"/>
              </a:rPr>
              <a:t>1</a:t>
            </a:r>
            <a:r>
              <a:rPr lang="zh-CN" altLang="en-US">
                <a:solidFill>
                  <a:schemeClr val="tx1"/>
                </a:solidFill>
                <a:cs typeface="微软雅黑" panose="020B0503020204020204" charset="-122"/>
              </a:rPr>
              <a:t>关闭</a:t>
            </a:r>
            <a:r>
              <a:rPr lang="en-US" altLang="zh-CN">
                <a:solidFill>
                  <a:schemeClr val="tx1"/>
                </a:solidFill>
                <a:cs typeface="微软雅黑" panose="020B0503020204020204" charset="-122"/>
              </a:rPr>
              <a:t>2</a:t>
            </a:r>
            <a:r>
              <a:rPr lang="zh-CN" altLang="en-US">
                <a:solidFill>
                  <a:schemeClr val="tx1"/>
                </a:solidFill>
                <a:cs typeface="微软雅黑" panose="020B0503020204020204" charset="-122"/>
              </a:rPr>
              <a:t>打开。</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报名开放时间：</a:t>
            </a:r>
            <a:r>
              <a:rPr lang="zh-CN" altLang="en-US">
                <a:solidFill>
                  <a:schemeClr val="tx1"/>
                </a:solidFill>
                <a:cs typeface="微软雅黑" panose="020B0503020204020204" charset="-122"/>
              </a:rPr>
              <a:t>在此期间参赛队才能</a:t>
            </a:r>
            <a:r>
              <a:rPr lang="zh-CN" altLang="en-US">
                <a:solidFill>
                  <a:schemeClr val="tx1"/>
                </a:solidFill>
                <a:cs typeface="微软雅黑" panose="020B0503020204020204" charset="-122"/>
              </a:rPr>
              <a:t>报名。</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报名材料要求：</a:t>
            </a:r>
            <a:r>
              <a:rPr lang="zh-CN" altLang="en-US">
                <a:solidFill>
                  <a:schemeClr val="tx1"/>
                </a:solidFill>
                <a:cs typeface="微软雅黑" panose="020B0503020204020204" charset="-122"/>
              </a:rPr>
              <a:t>对于部分市区级比赛需要对运动员的资料进行审核，在这里可以设置，设置好之后，在后面可以审核相关资料，并生成参赛证。</a:t>
            </a: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以上设置好之后点保存，自动会跳转到设置参赛队帐号页面。</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6"/>
            </p:custDataLst>
          </p:nvPr>
        </p:nvPicPr>
        <p:blipFill>
          <a:blip r:embed="rId7"/>
          <a:stretch>
            <a:fillRect/>
          </a:stretch>
        </p:blipFill>
        <p:spPr>
          <a:xfrm>
            <a:off x="695960" y="1445895"/>
            <a:ext cx="5610225" cy="2653030"/>
          </a:xfrm>
          <a:prstGeom prst="rect">
            <a:avLst/>
          </a:prstGeom>
        </p:spPr>
      </p:pic>
      <p:sp>
        <p:nvSpPr>
          <p:cNvPr id="9" name="标题 8"/>
          <p:cNvSpPr>
            <a:spLocks noGrp="1"/>
          </p:cNvSpPr>
          <p:nvPr>
            <p:ph type="title"/>
            <p:custDataLst>
              <p:tags r:id="rId8"/>
            </p:custDataLst>
          </p:nvPr>
        </p:nvSpPr>
        <p:spPr/>
        <p:txBody>
          <a:bodyPr vert="horz" wrap="square" lIns="0" tIns="0" rIns="0" bIns="0" rtlCol="0" anchor="b">
            <a:normAutofit/>
          </a:bodyPr>
          <a:lstStyle/>
          <a:p>
            <a:pPr lvl="0" algn="l">
              <a:buClrTx/>
              <a:buSzTx/>
              <a:buFontTx/>
            </a:pPr>
            <a:r>
              <a:rPr lang="zh-CN" altLang="en-US" dirty="0">
                <a:sym typeface="+mn-ea"/>
              </a:rPr>
              <a:t>赛事报名</a:t>
            </a:r>
            <a:r>
              <a:rPr lang="zh-CN" altLang="en-US" dirty="0">
                <a:sym typeface="+mn-ea"/>
              </a:rPr>
              <a:t>——</a:t>
            </a:r>
            <a:r>
              <a:rPr lang="zh-CN" altLang="en-US" dirty="0">
                <a:sym typeface="+mn-ea"/>
              </a:rPr>
              <a:t>网络报名设置</a:t>
            </a:r>
            <a:endParaRPr lang="zh-CN" altLang="en-US" dirty="0">
              <a:sym typeface="+mn-ea"/>
            </a:endParaRPr>
          </a:p>
        </p:txBody>
      </p:sp>
      <p:sp>
        <p:nvSpPr>
          <p:cNvPr id="17" name="矩形 16"/>
          <p:cNvSpPr/>
          <p:nvPr/>
        </p:nvSpPr>
        <p:spPr>
          <a:xfrm>
            <a:off x="866775" y="2201545"/>
            <a:ext cx="1741805" cy="62039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矩形标注 17"/>
          <p:cNvSpPr/>
          <p:nvPr/>
        </p:nvSpPr>
        <p:spPr>
          <a:xfrm>
            <a:off x="2458085" y="1080135"/>
            <a:ext cx="2146300" cy="748030"/>
          </a:xfrm>
          <a:prstGeom prst="wedgeRectCallout">
            <a:avLst>
              <a:gd name="adj1" fmla="val -40054"/>
              <a:gd name="adj2" fmla="val 96349"/>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1.</a:t>
            </a:r>
            <a:r>
              <a:rPr lang="zh-CN" altLang="en-US"/>
              <a:t>网络报名开关</a:t>
            </a:r>
            <a:endParaRPr lang="zh-CN" altLang="en-US"/>
          </a:p>
          <a:p>
            <a:pPr algn="ctr"/>
            <a:r>
              <a:rPr lang="en-US" altLang="zh-CN"/>
              <a:t>2.</a:t>
            </a:r>
            <a:r>
              <a:rPr lang="zh-CN" altLang="en-US"/>
              <a:t>网络登录</a:t>
            </a:r>
            <a:r>
              <a:rPr lang="zh-CN" altLang="en-US"/>
              <a:t>开关</a:t>
            </a:r>
            <a:endParaRPr lang="zh-CN" altLang="en-US"/>
          </a:p>
        </p:txBody>
      </p:sp>
      <p:sp>
        <p:nvSpPr>
          <p:cNvPr id="2" name="矩形 1"/>
          <p:cNvSpPr/>
          <p:nvPr/>
        </p:nvSpPr>
        <p:spPr>
          <a:xfrm>
            <a:off x="866775" y="4464685"/>
            <a:ext cx="5311775" cy="102108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矩形标注 2"/>
          <p:cNvSpPr/>
          <p:nvPr/>
        </p:nvSpPr>
        <p:spPr>
          <a:xfrm>
            <a:off x="1422400" y="5734050"/>
            <a:ext cx="2475865" cy="748030"/>
          </a:xfrm>
          <a:prstGeom prst="wedgeRectCallout">
            <a:avLst>
              <a:gd name="adj1" fmla="val -14674"/>
              <a:gd name="adj2" fmla="val -81069"/>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3.</a:t>
            </a:r>
            <a:r>
              <a:rPr lang="zh-CN" altLang="en-US"/>
              <a:t>对报名材料有要求的，可以这里</a:t>
            </a:r>
            <a:r>
              <a:rPr lang="zh-CN" altLang="en-US"/>
              <a:t>勾选</a:t>
            </a:r>
            <a:endParaRPr lang="zh-CN" altLang="en-US"/>
          </a:p>
        </p:txBody>
      </p:sp>
    </p:spTree>
    <p:custDataLst>
      <p:tags r:id="rId9"/>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平行四边形 12"/>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文本框 5"/>
          <p:cNvSpPr txBox="1"/>
          <p:nvPr>
            <p:custDataLst>
              <p:tags r:id="rId3"/>
            </p:custDataLst>
          </p:nvPr>
        </p:nvSpPr>
        <p:spPr>
          <a:xfrm>
            <a:off x="1132205" y="5330825"/>
            <a:ext cx="9923145" cy="1198880"/>
          </a:xfrm>
          <a:prstGeom prst="rect">
            <a:avLst/>
          </a:prstGeom>
          <a:noFill/>
        </p:spPr>
        <p:txBody>
          <a:bodyPr wrap="square" rtlCol="0">
            <a:spAutoFit/>
          </a:bodyPr>
          <a:p>
            <a:r>
              <a:rPr lang="zh-CN" altLang="en-US" b="1">
                <a:solidFill>
                  <a:srgbClr val="FF0000"/>
                </a:solidFill>
                <a:cs typeface="微软雅黑" panose="020B0503020204020204" charset="-122"/>
                <a:sym typeface="+mn-ea"/>
              </a:rPr>
              <a:t>小提示：</a:t>
            </a:r>
            <a:r>
              <a:rPr lang="zh-CN" altLang="en-US">
                <a:solidFill>
                  <a:srgbClr val="FF0000"/>
                </a:solidFill>
                <a:cs typeface="微软雅黑" panose="020B0503020204020204" charset="-122"/>
                <a:sym typeface="+mn-ea"/>
              </a:rPr>
              <a:t>在规则配置页面中，如果把</a:t>
            </a:r>
            <a:r>
              <a:rPr lang="en-US" altLang="zh-CN">
                <a:solidFill>
                  <a:srgbClr val="FF0000"/>
                </a:solidFill>
                <a:cs typeface="微软雅黑" panose="020B0503020204020204" charset="-122"/>
                <a:sym typeface="+mn-ea"/>
              </a:rPr>
              <a:t>“</a:t>
            </a:r>
            <a:r>
              <a:rPr lang="zh-CN" altLang="en-US">
                <a:solidFill>
                  <a:srgbClr val="FF0000"/>
                </a:solidFill>
                <a:cs typeface="微软雅黑" panose="020B0503020204020204" charset="-122"/>
                <a:sym typeface="+mn-ea"/>
              </a:rPr>
              <a:t>同单位不同分组共用一个帐号</a:t>
            </a:r>
            <a:r>
              <a:rPr lang="en-US" altLang="zh-CN">
                <a:solidFill>
                  <a:srgbClr val="FF0000"/>
                </a:solidFill>
                <a:cs typeface="微软雅黑" panose="020B0503020204020204" charset="-122"/>
                <a:sym typeface="+mn-ea"/>
              </a:rPr>
              <a:t>”</a:t>
            </a:r>
            <a:r>
              <a:rPr lang="zh-CN" altLang="en-US">
                <a:solidFill>
                  <a:srgbClr val="FF0000"/>
                </a:solidFill>
                <a:cs typeface="微软雅黑" panose="020B0503020204020204" charset="-122"/>
                <a:sym typeface="+mn-ea"/>
              </a:rPr>
              <a:t>打开的情况下，同一个参赛单位在不同分组，只有一个帐号。</a:t>
            </a:r>
            <a:endParaRPr lang="zh-CN" altLang="en-US">
              <a:solidFill>
                <a:srgbClr val="FF0000"/>
              </a:solidFill>
              <a:cs typeface="微软雅黑" panose="020B0503020204020204" charset="-122"/>
              <a:sym typeface="+mn-ea"/>
            </a:endParaRPr>
          </a:p>
          <a:p>
            <a:r>
              <a:rPr lang="zh-CN" altLang="en-US">
                <a:solidFill>
                  <a:srgbClr val="FF0000"/>
                </a:solidFill>
                <a:cs typeface="微软雅黑" panose="020B0503020204020204" charset="-122"/>
              </a:rPr>
              <a:t>默认统一生成参赛队密码为</a:t>
            </a:r>
            <a:r>
              <a:rPr lang="en-US" altLang="zh-CN">
                <a:solidFill>
                  <a:srgbClr val="FF0000"/>
                </a:solidFill>
                <a:cs typeface="微软雅黑" panose="020B0503020204020204" charset="-122"/>
              </a:rPr>
              <a:t>123456</a:t>
            </a:r>
            <a:r>
              <a:rPr lang="zh-CN" altLang="en-US">
                <a:solidFill>
                  <a:srgbClr val="FF0000"/>
                </a:solidFill>
                <a:cs typeface="微软雅黑" panose="020B0503020204020204" charset="-122"/>
              </a:rPr>
              <a:t>，参赛队登录之后会强制要求改密码。如果密码忘记，管理员在此页面可以重置密码。</a:t>
            </a:r>
            <a:endParaRPr lang="zh-CN" altLang="en-US">
              <a:solidFill>
                <a:srgbClr val="FF0000"/>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95960" y="1316990"/>
            <a:ext cx="6367145" cy="324866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赛前工作</a:t>
            </a:r>
            <a:r>
              <a:rPr lang="zh-CN" altLang="en-US" dirty="0">
                <a:sym typeface="+mn-ea"/>
              </a:rPr>
              <a:t>—</a:t>
            </a:r>
            <a:r>
              <a:rPr lang="zh-CN" altLang="en-US" dirty="0">
                <a:sym typeface="+mn-ea"/>
              </a:rPr>
              <a:t>赛事报名—网络帐号设置</a:t>
            </a:r>
            <a:endParaRPr lang="zh-CN" altLang="en-US" dirty="0">
              <a:sym typeface="+mn-ea"/>
            </a:endParaRPr>
          </a:p>
        </p:txBody>
      </p:sp>
      <p:sp>
        <p:nvSpPr>
          <p:cNvPr id="16" name="文本框 15"/>
          <p:cNvSpPr txBox="1"/>
          <p:nvPr/>
        </p:nvSpPr>
        <p:spPr>
          <a:xfrm>
            <a:off x="7204710" y="1316990"/>
            <a:ext cx="4812665" cy="3486785"/>
          </a:xfrm>
          <a:prstGeom prst="rect">
            <a:avLst/>
          </a:prstGeom>
          <a:noFill/>
        </p:spPr>
        <p:txBody>
          <a:bodyPr wrap="square" rtlCol="0">
            <a:noAutofit/>
          </a:bodyPr>
          <a:p>
            <a:pPr>
              <a:lnSpc>
                <a:spcPct val="120000"/>
              </a:lnSpc>
              <a:spcBef>
                <a:spcPts val="0"/>
              </a:spcBef>
              <a:spcAft>
                <a:spcPts val="0"/>
              </a:spcAft>
            </a:pPr>
            <a:r>
              <a:rPr lang="zh-CN" altLang="en-US" b="1">
                <a:cs typeface="微软雅黑" panose="020B0503020204020204" charset="-122"/>
                <a:sym typeface="+mn-ea"/>
              </a:rPr>
              <a:t>接上一步：</a:t>
            </a:r>
            <a:endParaRPr lang="zh-CN" altLang="en-US">
              <a:cs typeface="微软雅黑" panose="020B0503020204020204" charset="-122"/>
              <a:sym typeface="+mn-ea"/>
            </a:endParaRPr>
          </a:p>
          <a:p>
            <a:pPr>
              <a:lnSpc>
                <a:spcPct val="120000"/>
              </a:lnSpc>
              <a:spcBef>
                <a:spcPts val="0"/>
              </a:spcBef>
              <a:spcAft>
                <a:spcPts val="0"/>
              </a:spcAft>
            </a:pPr>
            <a:r>
              <a:rPr lang="zh-CN" altLang="en-US">
                <a:cs typeface="微软雅黑" panose="020B0503020204020204" charset="-122"/>
                <a:sym typeface="+mn-ea"/>
              </a:rPr>
              <a:t>在打开网络报名开关之后，自动跳转到参赛队网络帐号生成页面，点击</a:t>
            </a:r>
            <a:r>
              <a:rPr lang="en-US" altLang="zh-CN">
                <a:cs typeface="微软雅黑" panose="020B0503020204020204" charset="-122"/>
                <a:sym typeface="+mn-ea"/>
              </a:rPr>
              <a:t>“</a:t>
            </a:r>
            <a:r>
              <a:rPr lang="zh-CN" altLang="en-US" b="1">
                <a:cs typeface="微软雅黑" panose="020B0503020204020204" charset="-122"/>
                <a:sym typeface="+mn-ea"/>
              </a:rPr>
              <a:t>批量生成帐号</a:t>
            </a:r>
            <a:r>
              <a:rPr lang="en-US" altLang="zh-CN">
                <a:cs typeface="微软雅黑" panose="020B0503020204020204" charset="-122"/>
                <a:sym typeface="+mn-ea"/>
              </a:rPr>
              <a:t>”</a:t>
            </a:r>
            <a:r>
              <a:rPr lang="zh-CN" altLang="en-US">
                <a:cs typeface="微软雅黑" panose="020B0503020204020204" charset="-122"/>
                <a:sym typeface="+mn-ea"/>
              </a:rPr>
              <a:t>按钮，自动会生成各参赛队网络报名帐号。</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a:cs typeface="微软雅黑" panose="020B0503020204020204" charset="-122"/>
                <a:sym typeface="+mn-ea"/>
              </a:rPr>
              <a:t>右上角</a:t>
            </a:r>
            <a:r>
              <a:rPr lang="en-US" altLang="zh-CN">
                <a:cs typeface="微软雅黑" panose="020B0503020204020204" charset="-122"/>
                <a:sym typeface="+mn-ea"/>
              </a:rPr>
              <a:t>“</a:t>
            </a:r>
            <a:r>
              <a:rPr lang="zh-CN" altLang="en-US" b="1">
                <a:cs typeface="微软雅黑" panose="020B0503020204020204" charset="-122"/>
                <a:sym typeface="+mn-ea"/>
              </a:rPr>
              <a:t>生成报名须知</a:t>
            </a:r>
            <a:r>
              <a:rPr lang="en-US" altLang="zh-CN">
                <a:cs typeface="微软雅黑" panose="020B0503020204020204" charset="-122"/>
                <a:sym typeface="+mn-ea"/>
              </a:rPr>
              <a:t>”</a:t>
            </a:r>
            <a:r>
              <a:rPr lang="zh-CN" altLang="en-US">
                <a:cs typeface="微软雅黑" panose="020B0503020204020204" charset="-122"/>
                <a:sym typeface="+mn-ea"/>
              </a:rPr>
              <a:t>按钮，可以自动生成报名须知</a:t>
            </a:r>
            <a:r>
              <a:rPr lang="en-US" altLang="zh-CN">
                <a:cs typeface="微软雅黑" panose="020B0503020204020204" charset="-122"/>
                <a:sym typeface="+mn-ea"/>
              </a:rPr>
              <a:t>word</a:t>
            </a:r>
            <a:r>
              <a:rPr lang="zh-CN" altLang="en-US">
                <a:cs typeface="微软雅黑" panose="020B0503020204020204" charset="-122"/>
                <a:sym typeface="+mn-ea"/>
              </a:rPr>
              <a:t>版本，内含报名网址、小程序二维码、各参赛队帐号、密码、报名流程等，可直接发给各参赛队，等待各参赛队</a:t>
            </a:r>
            <a:r>
              <a:rPr lang="zh-CN" altLang="en-US">
                <a:cs typeface="微软雅黑" panose="020B0503020204020204" charset="-122"/>
                <a:sym typeface="+mn-ea"/>
              </a:rPr>
              <a:t>报名。</a:t>
            </a:r>
            <a:endParaRPr lang="zh-CN" altLang="en-US">
              <a:solidFill>
                <a:schemeClr val="tx1"/>
              </a:solidFill>
              <a:cs typeface="微软雅黑" panose="020B0503020204020204" charset="-122"/>
            </a:endParaRPr>
          </a:p>
          <a:p>
            <a:pPr>
              <a:lnSpc>
                <a:spcPct val="120000"/>
              </a:lnSpc>
              <a:spcBef>
                <a:spcPts val="0"/>
              </a:spcBef>
              <a:spcAft>
                <a:spcPts val="0"/>
              </a:spcAft>
            </a:pPr>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a:cs typeface="微软雅黑" panose="020B0503020204020204" charset="-122"/>
                <a:sym typeface="+mn-ea"/>
              </a:rPr>
              <a:t>管理员可随时通过报名进度按钮和报名材料按钮，实时查看各参赛队报名情况及提交的材料。</a:t>
            </a:r>
            <a:endParaRPr lang="zh-CN" altLang="en-US">
              <a:solidFill>
                <a:schemeClr val="tx1"/>
              </a:solidFill>
              <a:cs typeface="微软雅黑" panose="020B0503020204020204" charset="-122"/>
            </a:endParaRPr>
          </a:p>
          <a:p>
            <a:endParaRPr lang="zh-CN" altLang="en-US"/>
          </a:p>
        </p:txBody>
      </p:sp>
      <p:sp>
        <p:nvSpPr>
          <p:cNvPr id="2" name="矩形 1"/>
          <p:cNvSpPr/>
          <p:nvPr/>
        </p:nvSpPr>
        <p:spPr>
          <a:xfrm>
            <a:off x="939165" y="2430780"/>
            <a:ext cx="2328545" cy="49720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矩形标注 2"/>
          <p:cNvSpPr/>
          <p:nvPr/>
        </p:nvSpPr>
        <p:spPr>
          <a:xfrm>
            <a:off x="1494790" y="3700145"/>
            <a:ext cx="1877060" cy="661670"/>
          </a:xfrm>
          <a:prstGeom prst="wedgeRectCallout">
            <a:avLst>
              <a:gd name="adj1" fmla="val -48335"/>
              <a:gd name="adj2" fmla="val -164971"/>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1.</a:t>
            </a:r>
            <a:r>
              <a:rPr lang="zh-CN" altLang="en-US"/>
              <a:t>参赛队网络帐号用户名</a:t>
            </a:r>
            <a:r>
              <a:rPr lang="zh-CN" altLang="en-US"/>
              <a:t>前缀</a:t>
            </a:r>
            <a:endParaRPr lang="zh-CN" altLang="en-US"/>
          </a:p>
        </p:txBody>
      </p:sp>
      <p:sp>
        <p:nvSpPr>
          <p:cNvPr id="5" name="矩形 4"/>
          <p:cNvSpPr/>
          <p:nvPr/>
        </p:nvSpPr>
        <p:spPr>
          <a:xfrm>
            <a:off x="3504565" y="2362200"/>
            <a:ext cx="3348990" cy="141287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矩形标注 6"/>
          <p:cNvSpPr/>
          <p:nvPr/>
        </p:nvSpPr>
        <p:spPr>
          <a:xfrm>
            <a:off x="4646930" y="4361815"/>
            <a:ext cx="1640840" cy="661670"/>
          </a:xfrm>
          <a:prstGeom prst="wedgeRectCallout">
            <a:avLst>
              <a:gd name="adj1" fmla="val -20743"/>
              <a:gd name="adj2" fmla="val -136948"/>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2.</a:t>
            </a:r>
            <a:r>
              <a:rPr lang="zh-CN" altLang="en-US"/>
              <a:t>参赛队网络帐号</a:t>
            </a:r>
            <a:endParaRPr lang="zh-CN" altLang="en-US"/>
          </a:p>
        </p:txBody>
      </p:sp>
      <p:sp>
        <p:nvSpPr>
          <p:cNvPr id="8" name="矩形 7"/>
          <p:cNvSpPr/>
          <p:nvPr/>
        </p:nvSpPr>
        <p:spPr>
          <a:xfrm>
            <a:off x="6287770" y="1411605"/>
            <a:ext cx="695325" cy="36322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标注 10"/>
          <p:cNvSpPr/>
          <p:nvPr/>
        </p:nvSpPr>
        <p:spPr>
          <a:xfrm>
            <a:off x="3504565" y="1597660"/>
            <a:ext cx="1640840" cy="661670"/>
          </a:xfrm>
          <a:prstGeom prst="wedgeRectCallout">
            <a:avLst>
              <a:gd name="adj1" fmla="val 116563"/>
              <a:gd name="adj2" fmla="val -26583"/>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3.</a:t>
            </a:r>
            <a:r>
              <a:rPr lang="zh-CN" altLang="en-US"/>
              <a:t>生成报名</a:t>
            </a:r>
            <a:r>
              <a:rPr lang="zh-CN" altLang="en-US"/>
              <a:t>须知</a:t>
            </a:r>
            <a:endParaRPr lang="zh-CN" altLang="en-US"/>
          </a:p>
        </p:txBody>
      </p:sp>
    </p:spTree>
    <p:custDataLst>
      <p:tags r:id="rId7"/>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平行四边形 12"/>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pic>
        <p:nvPicPr>
          <p:cNvPr id="5" name="图片 4"/>
          <p:cNvPicPr>
            <a:picLocks noChangeAspect="1"/>
          </p:cNvPicPr>
          <p:nvPr>
            <p:custDataLst>
              <p:tags r:id="rId3"/>
            </p:custDataLst>
          </p:nvPr>
        </p:nvPicPr>
        <p:blipFill>
          <a:blip r:embed="rId4"/>
          <a:stretch>
            <a:fillRect/>
          </a:stretch>
        </p:blipFill>
        <p:spPr>
          <a:xfrm>
            <a:off x="2932430" y="1327785"/>
            <a:ext cx="2194560" cy="4758690"/>
          </a:xfrm>
          <a:prstGeom prst="rect">
            <a:avLst/>
          </a:prstGeom>
        </p:spPr>
      </p:pic>
      <p:sp>
        <p:nvSpPr>
          <p:cNvPr id="6" name="文本框 5"/>
          <p:cNvSpPr txBox="1"/>
          <p:nvPr>
            <p:custDataLst>
              <p:tags r:id="rId5"/>
            </p:custDataLst>
          </p:nvPr>
        </p:nvSpPr>
        <p:spPr>
          <a:xfrm>
            <a:off x="7546340" y="1327785"/>
            <a:ext cx="4443730" cy="3692525"/>
          </a:xfrm>
          <a:prstGeom prst="rect">
            <a:avLst/>
          </a:prstGeom>
          <a:noFill/>
        </p:spPr>
        <p:txBody>
          <a:bodyPr wrap="square" rtlCol="0">
            <a:normAutofit lnSpcReduction="20000"/>
          </a:bodyPr>
          <a:p>
            <a:pPr>
              <a:lnSpc>
                <a:spcPct val="12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20000"/>
              </a:lnSpc>
              <a:spcBef>
                <a:spcPts val="0"/>
              </a:spcBef>
              <a:spcAft>
                <a:spcPts val="0"/>
              </a:spcAft>
            </a:pPr>
            <a:r>
              <a:rPr lang="zh-CN" altLang="en-US">
                <a:solidFill>
                  <a:schemeClr val="tx1"/>
                </a:solidFill>
                <a:cs typeface="微软雅黑" panose="020B0503020204020204" charset="-122"/>
              </a:rPr>
              <a:t>参赛队网络报名须知中，自动会生成网络报名网址和小程序专用二维码，帐号、密码等，类似下面的二维码，每个运动会唯一的二维</a:t>
            </a:r>
            <a:r>
              <a:rPr lang="zh-CN" altLang="en-US">
                <a:solidFill>
                  <a:schemeClr val="tx1"/>
                </a:solidFill>
                <a:cs typeface="微软雅黑" panose="020B0503020204020204" charset="-122"/>
              </a:rPr>
              <a:t>码。</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pPr>
              <a:lnSpc>
                <a:spcPct val="120000"/>
              </a:lnSpc>
              <a:spcBef>
                <a:spcPts val="0"/>
              </a:spcBef>
              <a:spcAft>
                <a:spcPts val="0"/>
              </a:spcAft>
            </a:pPr>
            <a:r>
              <a:rPr lang="zh-CN" altLang="en-US" b="1">
                <a:solidFill>
                  <a:schemeClr val="tx1"/>
                </a:solidFill>
                <a:cs typeface="微软雅黑" panose="020B0503020204020204" charset="-122"/>
              </a:rPr>
              <a:t>提示：</a:t>
            </a:r>
            <a:r>
              <a:rPr lang="zh-CN" altLang="en-US">
                <a:solidFill>
                  <a:schemeClr val="tx1"/>
                </a:solidFill>
                <a:cs typeface="微软雅黑" panose="020B0503020204020204" charset="-122"/>
              </a:rPr>
              <a:t>参赛队小程序不仅仅只是报名，在比赛期间，还可以通过小程序实时查看当前比赛进程、本参赛队日程、号码薄、获奖信息、积分排名、提交接力项目棒次表、分享查询成绩链接给家长等功能。</a:t>
            </a:r>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6"/>
            </p:custDataLst>
          </p:nvPr>
        </p:nvPicPr>
        <p:blipFill>
          <a:blip r:embed="rId7"/>
          <a:stretch>
            <a:fillRect/>
          </a:stretch>
        </p:blipFill>
        <p:spPr>
          <a:xfrm>
            <a:off x="695960" y="1327785"/>
            <a:ext cx="2195830" cy="4759325"/>
          </a:xfrm>
          <a:prstGeom prst="rect">
            <a:avLst/>
          </a:prstGeom>
        </p:spPr>
      </p:pic>
      <p:sp>
        <p:nvSpPr>
          <p:cNvPr id="9" name="标题 8"/>
          <p:cNvSpPr>
            <a:spLocks noGrp="1"/>
          </p:cNvSpPr>
          <p:nvPr>
            <p:ph type="title"/>
            <p:custDataLst>
              <p:tags r:id="rId8"/>
            </p:custDataLst>
          </p:nvPr>
        </p:nvSpPr>
        <p:spPr/>
        <p:txBody>
          <a:bodyPr vert="horz" wrap="square" lIns="0" tIns="0" rIns="0" bIns="0" rtlCol="0" anchor="b">
            <a:normAutofit/>
          </a:bodyPr>
          <a:lstStyle/>
          <a:p>
            <a:pPr lvl="0" algn="l">
              <a:buClrTx/>
              <a:buSzTx/>
              <a:buFontTx/>
            </a:pPr>
            <a:r>
              <a:rPr lang="zh-CN" altLang="en-US" dirty="0">
                <a:sym typeface="+mn-ea"/>
              </a:rPr>
              <a:t>赛前工作</a:t>
            </a:r>
            <a:r>
              <a:rPr lang="zh-CN" altLang="en-US" dirty="0">
                <a:sym typeface="+mn-ea"/>
              </a:rPr>
              <a:t>—</a:t>
            </a:r>
            <a:r>
              <a:rPr lang="zh-CN" altLang="en-US" dirty="0">
                <a:sym typeface="+mn-ea"/>
              </a:rPr>
              <a:t>赛事报名—微信小程序报名</a:t>
            </a:r>
            <a:endParaRPr lang="zh-CN" altLang="en-US" dirty="0">
              <a:sym typeface="+mn-ea"/>
            </a:endParaRPr>
          </a:p>
        </p:txBody>
      </p:sp>
      <p:pic>
        <p:nvPicPr>
          <p:cNvPr id="16" name="图片 15"/>
          <p:cNvPicPr/>
          <p:nvPr/>
        </p:nvPicPr>
        <p:blipFill>
          <a:blip r:embed="rId9"/>
          <a:stretch>
            <a:fillRect/>
          </a:stretch>
        </p:blipFill>
        <p:spPr>
          <a:xfrm>
            <a:off x="7845425" y="4711700"/>
            <a:ext cx="1607820" cy="1583690"/>
          </a:xfrm>
          <a:prstGeom prst="rect">
            <a:avLst/>
          </a:prstGeom>
        </p:spPr>
      </p:pic>
      <p:sp>
        <p:nvSpPr>
          <p:cNvPr id="17" name="文本框 16"/>
          <p:cNvSpPr txBox="1"/>
          <p:nvPr/>
        </p:nvSpPr>
        <p:spPr>
          <a:xfrm>
            <a:off x="9752965" y="4711700"/>
            <a:ext cx="2032000" cy="922020"/>
          </a:xfrm>
          <a:prstGeom prst="rect">
            <a:avLst/>
          </a:prstGeom>
          <a:noFill/>
        </p:spPr>
        <p:txBody>
          <a:bodyPr wrap="square" rtlCol="0">
            <a:spAutoFit/>
          </a:bodyPr>
          <a:p>
            <a:r>
              <a:rPr lang="zh-CN" altLang="en-US"/>
              <a:t>可登录</a:t>
            </a:r>
            <a:r>
              <a:rPr lang="zh-CN" altLang="en-US"/>
              <a:t>测试</a:t>
            </a:r>
            <a:br>
              <a:rPr lang="zh-CN" altLang="en-US"/>
            </a:br>
            <a:r>
              <a:rPr lang="zh-CN" altLang="en-US"/>
              <a:t>单位：第一中</a:t>
            </a:r>
            <a:r>
              <a:rPr lang="zh-CN" altLang="en-US"/>
              <a:t>学</a:t>
            </a:r>
            <a:endParaRPr lang="zh-CN" altLang="en-US"/>
          </a:p>
          <a:p>
            <a:r>
              <a:rPr lang="zh-CN" altLang="en-US"/>
              <a:t>密码：</a:t>
            </a:r>
            <a:r>
              <a:rPr lang="en-US" altLang="zh-CN"/>
              <a:t>1234567</a:t>
            </a:r>
            <a:endParaRPr lang="en-US" altLang="zh-CN"/>
          </a:p>
        </p:txBody>
      </p:sp>
      <p:pic>
        <p:nvPicPr>
          <p:cNvPr id="18" name="图片 17"/>
          <p:cNvPicPr>
            <a:picLocks noChangeAspect="1"/>
          </p:cNvPicPr>
          <p:nvPr/>
        </p:nvPicPr>
        <p:blipFill>
          <a:blip r:embed="rId10"/>
          <a:stretch>
            <a:fillRect/>
          </a:stretch>
        </p:blipFill>
        <p:spPr>
          <a:xfrm>
            <a:off x="5167630" y="1327785"/>
            <a:ext cx="2193290" cy="4758690"/>
          </a:xfrm>
          <a:prstGeom prst="rect">
            <a:avLst/>
          </a:prstGeom>
        </p:spPr>
      </p:pic>
    </p:spTree>
    <p:custDataLst>
      <p:tags r:id="rId1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平行四边形 12"/>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pic>
        <p:nvPicPr>
          <p:cNvPr id="5" name="图片 4"/>
          <p:cNvPicPr>
            <a:picLocks noChangeAspect="1"/>
          </p:cNvPicPr>
          <p:nvPr>
            <p:custDataLst>
              <p:tags r:id="rId3"/>
            </p:custDataLst>
          </p:nvPr>
        </p:nvPicPr>
        <p:blipFill>
          <a:blip r:embed="rId4"/>
          <a:stretch>
            <a:fillRect/>
          </a:stretch>
        </p:blipFill>
        <p:spPr>
          <a:xfrm>
            <a:off x="685800" y="3763010"/>
            <a:ext cx="5576570" cy="1932940"/>
          </a:xfrm>
          <a:prstGeom prst="rect">
            <a:avLst/>
          </a:prstGeom>
        </p:spPr>
      </p:pic>
      <p:sp>
        <p:nvSpPr>
          <p:cNvPr id="7" name="文本框 6"/>
          <p:cNvSpPr txBox="1"/>
          <p:nvPr>
            <p:custDataLst>
              <p:tags r:id="rId5"/>
            </p:custDataLst>
          </p:nvPr>
        </p:nvSpPr>
        <p:spPr>
          <a:xfrm>
            <a:off x="6538595" y="1457325"/>
            <a:ext cx="5202555" cy="3745865"/>
          </a:xfrm>
          <a:prstGeom prst="rect">
            <a:avLst/>
          </a:prstGeom>
          <a:noFill/>
        </p:spPr>
        <p:txBody>
          <a:bodyPr wrap="square" rtlCol="0">
            <a:spAutoFit/>
          </a:bodyPr>
          <a:p>
            <a:pPr>
              <a:lnSpc>
                <a:spcPct val="11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赛事报名</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手动报名。</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步骤：</a:t>
            </a: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进入之后会显示当前运动会各个参赛单位，点击</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手动报名</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按钮进入选中的参赛队的报名页面。</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填写运动员姓名，勾选项目，保存后即报名成功。</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rgbClr val="FF0000"/>
                </a:solidFill>
                <a:cs typeface="微软雅黑" panose="020B0503020204020204" charset="-122"/>
              </a:rPr>
              <a:t>小提示：</a:t>
            </a:r>
            <a:r>
              <a:rPr lang="zh-CN" altLang="en-US">
                <a:solidFill>
                  <a:srgbClr val="FF0000"/>
                </a:solidFill>
                <a:cs typeface="微软雅黑" panose="020B0503020204020204" charset="-122"/>
              </a:rPr>
              <a:t>这种报名对管理员工作量非常大，不建议用于正式报名，只适用于个别漏报的在此添加，或报名后核对报名结果用。</a:t>
            </a:r>
            <a:endParaRPr lang="zh-CN" altLang="en-US">
              <a:solidFill>
                <a:srgbClr val="FF0000"/>
              </a:solidFill>
              <a:cs typeface="微软雅黑" panose="020B0503020204020204" charset="-122"/>
            </a:endParaRPr>
          </a:p>
        </p:txBody>
      </p:sp>
      <p:pic>
        <p:nvPicPr>
          <p:cNvPr id="4" name="内容占位符 3"/>
          <p:cNvPicPr>
            <a:picLocks noChangeAspect="1"/>
          </p:cNvPicPr>
          <p:nvPr>
            <p:custDataLst>
              <p:tags r:id="rId6"/>
            </p:custDataLst>
          </p:nvPr>
        </p:nvPicPr>
        <p:blipFill>
          <a:blip r:embed="rId7"/>
          <a:stretch>
            <a:fillRect/>
          </a:stretch>
        </p:blipFill>
        <p:spPr>
          <a:xfrm>
            <a:off x="695960" y="1383665"/>
            <a:ext cx="5566410" cy="2461260"/>
          </a:xfrm>
          <a:prstGeom prst="rect">
            <a:avLst/>
          </a:prstGeom>
        </p:spPr>
      </p:pic>
      <p:sp>
        <p:nvSpPr>
          <p:cNvPr id="9" name="标题 8"/>
          <p:cNvSpPr>
            <a:spLocks noGrp="1"/>
          </p:cNvSpPr>
          <p:nvPr>
            <p:ph type="title"/>
            <p:custDataLst>
              <p:tags r:id="rId8"/>
            </p:custDataLst>
          </p:nvPr>
        </p:nvSpPr>
        <p:spPr/>
        <p:txBody>
          <a:bodyPr vert="horz" wrap="square" lIns="0" tIns="0" rIns="0" bIns="0" rtlCol="0" anchor="b">
            <a:normAutofit/>
          </a:bodyPr>
          <a:lstStyle/>
          <a:p>
            <a:pPr lvl="0" algn="l">
              <a:buClrTx/>
              <a:buSzTx/>
              <a:buFontTx/>
            </a:pPr>
            <a:r>
              <a:rPr lang="zh-CN" altLang="en-US" dirty="0">
                <a:sym typeface="+mn-ea"/>
              </a:rPr>
              <a:t>赛前工作</a:t>
            </a:r>
            <a:r>
              <a:rPr lang="zh-CN" altLang="en-US" dirty="0">
                <a:sym typeface="+mn-ea"/>
              </a:rPr>
              <a:t>—</a:t>
            </a:r>
            <a:r>
              <a:rPr lang="zh-CN" altLang="en-US" dirty="0">
                <a:sym typeface="+mn-ea"/>
              </a:rPr>
              <a:t>赛事报名—管理员手动报名</a:t>
            </a:r>
            <a:endParaRPr lang="zh-CN" altLang="en-US" dirty="0">
              <a:sym typeface="+mn-ea"/>
            </a:endParaRPr>
          </a:p>
        </p:txBody>
      </p:sp>
      <p:sp>
        <p:nvSpPr>
          <p:cNvPr id="2" name="矩形 1"/>
          <p:cNvSpPr/>
          <p:nvPr/>
        </p:nvSpPr>
        <p:spPr>
          <a:xfrm>
            <a:off x="4214495" y="2239010"/>
            <a:ext cx="561340" cy="142367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矩形标注 2"/>
          <p:cNvSpPr/>
          <p:nvPr/>
        </p:nvSpPr>
        <p:spPr>
          <a:xfrm>
            <a:off x="1786890" y="3662680"/>
            <a:ext cx="1640840" cy="661670"/>
          </a:xfrm>
          <a:prstGeom prst="wedgeRectCallout">
            <a:avLst>
              <a:gd name="adj1" fmla="val 94659"/>
              <a:gd name="adj2" fmla="val -51439"/>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手动按钮</a:t>
            </a:r>
            <a:r>
              <a:rPr lang="zh-CN" altLang="en-US"/>
              <a:t>按钮</a:t>
            </a:r>
            <a:endParaRPr lang="zh-CN" altLang="en-US"/>
          </a:p>
        </p:txBody>
      </p:sp>
    </p:spTree>
    <p:custDataLst>
      <p:tags r:id="rId9"/>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平行四边形 13"/>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221980" y="1308735"/>
            <a:ext cx="3816985" cy="3969385"/>
          </a:xfrm>
          <a:prstGeom prst="rect">
            <a:avLst/>
          </a:prstGeom>
          <a:noFill/>
        </p:spPr>
        <p:txBody>
          <a:bodyPr wrap="square" rtlCol="0">
            <a:normAutofit lnSpcReduction="20000"/>
          </a:bodyPr>
          <a:p>
            <a:pPr>
              <a:lnSpc>
                <a:spcPct val="11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赛事报名</a:t>
            </a:r>
            <a:r>
              <a:rPr lang="en-US" altLang="zh-CN">
                <a:solidFill>
                  <a:schemeClr val="tx1"/>
                </a:solidFill>
                <a:cs typeface="微软雅黑" panose="020B0503020204020204" charset="-122"/>
              </a:rPr>
              <a:t>——excel</a:t>
            </a:r>
            <a:r>
              <a:rPr lang="zh-CN" altLang="en-US">
                <a:solidFill>
                  <a:schemeClr val="tx1"/>
                </a:solidFill>
                <a:cs typeface="微软雅黑" panose="020B0503020204020204" charset="-122"/>
              </a:rPr>
              <a:t>导入报名。</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步骤：</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1.</a:t>
            </a:r>
            <a:r>
              <a:rPr lang="zh-CN" altLang="en-US">
                <a:solidFill>
                  <a:schemeClr val="tx1"/>
                </a:solidFill>
                <a:cs typeface="微软雅黑" panose="020B0503020204020204" charset="-122"/>
              </a:rPr>
              <a:t>下载模板；</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2.</a:t>
            </a:r>
            <a:r>
              <a:rPr lang="zh-CN" altLang="en-US">
                <a:solidFill>
                  <a:schemeClr val="tx1"/>
                </a:solidFill>
                <a:cs typeface="微软雅黑" panose="020B0503020204020204" charset="-122"/>
              </a:rPr>
              <a:t>将模板文件分发给各参赛队；</a:t>
            </a:r>
            <a:endParaRPr lang="en-US" altLang="zh-CN">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3.</a:t>
            </a:r>
            <a:r>
              <a:rPr lang="zh-CN" altLang="en-US">
                <a:solidFill>
                  <a:schemeClr val="tx1"/>
                </a:solidFill>
                <a:cs typeface="微软雅黑" panose="020B0503020204020204" charset="-122"/>
              </a:rPr>
              <a:t>各参赛队填写报名表；</a:t>
            </a:r>
            <a:endParaRPr lang="en-US" altLang="zh-CN">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4.</a:t>
            </a:r>
            <a:r>
              <a:rPr lang="zh-CN" altLang="en-US">
                <a:solidFill>
                  <a:schemeClr val="tx1"/>
                </a:solidFill>
                <a:cs typeface="微软雅黑" panose="020B0503020204020204" charset="-122"/>
              </a:rPr>
              <a:t>收集好报名表整理汇总；</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5.</a:t>
            </a:r>
            <a:r>
              <a:rPr lang="zh-CN" altLang="en-US">
                <a:solidFill>
                  <a:schemeClr val="tx1"/>
                </a:solidFill>
                <a:cs typeface="微软雅黑" panose="020B0503020204020204" charset="-122"/>
              </a:rPr>
              <a:t>上传，上传时系统会根据限报规则检查各参赛队是否有超限报名的，如果有超限，可根据提示修改报名表格，再重新上传；</a:t>
            </a:r>
            <a:endParaRPr lang="zh-CN" altLang="en-US">
              <a:solidFill>
                <a:schemeClr val="tx1"/>
              </a:solidFill>
              <a:cs typeface="微软雅黑" panose="020B0503020204020204" charset="-122"/>
            </a:endParaRPr>
          </a:p>
          <a:p>
            <a:pPr>
              <a:lnSpc>
                <a:spcPct val="110000"/>
              </a:lnSpc>
              <a:spcBef>
                <a:spcPts val="0"/>
              </a:spcBef>
              <a:spcAft>
                <a:spcPts val="0"/>
              </a:spcAft>
            </a:pPr>
            <a:r>
              <a:rPr lang="en-US" altLang="zh-CN">
                <a:solidFill>
                  <a:schemeClr val="tx1"/>
                </a:solidFill>
                <a:cs typeface="微软雅黑" panose="020B0503020204020204" charset="-122"/>
              </a:rPr>
              <a:t>6.</a:t>
            </a:r>
            <a:r>
              <a:rPr lang="zh-CN" altLang="en-US">
                <a:solidFill>
                  <a:schemeClr val="tx1"/>
                </a:solidFill>
                <a:cs typeface="微软雅黑" panose="020B0503020204020204" charset="-122"/>
              </a:rPr>
              <a:t>全部上传结束，核对无误后即报名完成。</a:t>
            </a:r>
            <a:endParaRPr lang="zh-CN" altLang="en-US">
              <a:solidFill>
                <a:schemeClr val="tx1"/>
              </a:solidFill>
              <a:cs typeface="微软雅黑" panose="020B0503020204020204" charset="-122"/>
            </a:endParaRPr>
          </a:p>
        </p:txBody>
      </p:sp>
      <p:sp>
        <p:nvSpPr>
          <p:cNvPr id="6" name="文本框 5"/>
          <p:cNvSpPr txBox="1"/>
          <p:nvPr>
            <p:custDataLst>
              <p:tags r:id="rId4"/>
            </p:custDataLst>
          </p:nvPr>
        </p:nvSpPr>
        <p:spPr>
          <a:xfrm>
            <a:off x="1672590" y="5589905"/>
            <a:ext cx="9591675" cy="368300"/>
          </a:xfrm>
          <a:prstGeom prst="rect">
            <a:avLst/>
          </a:prstGeom>
          <a:noFill/>
        </p:spPr>
        <p:txBody>
          <a:bodyPr wrap="square" rtlCol="0">
            <a:spAutoFit/>
          </a:bodyPr>
          <a:p>
            <a:r>
              <a:rPr lang="zh-CN" altLang="en-US" b="1">
                <a:solidFill>
                  <a:srgbClr val="FF0000"/>
                </a:solidFill>
              </a:rPr>
              <a:t>小提示：</a:t>
            </a:r>
            <a:r>
              <a:rPr lang="zh-CN" altLang="en-US">
                <a:solidFill>
                  <a:srgbClr val="FF0000"/>
                </a:solidFill>
              </a:rPr>
              <a:t>可以将导出的模板文件制作成腾讯云文档，让参赛队通过腾讯文档报名。</a:t>
            </a:r>
            <a:endParaRPr lang="zh-CN" altLang="en-US">
              <a:solidFill>
                <a:srgbClr val="FF0000"/>
              </a:solidFill>
            </a:endParaRPr>
          </a:p>
        </p:txBody>
      </p:sp>
      <p:sp>
        <p:nvSpPr>
          <p:cNvPr id="7" name="文本框 6"/>
          <p:cNvSpPr txBox="1"/>
          <p:nvPr>
            <p:custDataLst>
              <p:tags r:id="rId5"/>
            </p:custDataLst>
          </p:nvPr>
        </p:nvSpPr>
        <p:spPr>
          <a:xfrm>
            <a:off x="1672590" y="5958205"/>
            <a:ext cx="9498330" cy="645160"/>
          </a:xfrm>
          <a:prstGeom prst="rect">
            <a:avLst/>
          </a:prstGeom>
          <a:noFill/>
        </p:spPr>
        <p:txBody>
          <a:bodyPr wrap="square" rtlCol="0">
            <a:spAutoFit/>
          </a:bodyPr>
          <a:p>
            <a:r>
              <a:rPr lang="en-US" altLang="zh-CN">
                <a:solidFill>
                  <a:srgbClr val="FF0000"/>
                </a:solidFill>
                <a:cs typeface="微软雅黑" panose="020B0503020204020204" charset="-122"/>
              </a:rPr>
              <a:t>Excel</a:t>
            </a:r>
            <a:r>
              <a:rPr lang="zh-CN" altLang="en-US">
                <a:solidFill>
                  <a:srgbClr val="FF0000"/>
                </a:solidFill>
                <a:cs typeface="微软雅黑" panose="020B0503020204020204" charset="-122"/>
              </a:rPr>
              <a:t>报名最大的问题是无法实时控制参赛队是否超过限报规则，等到报上来上传之后，才知道有参赛队报名超限，再让参赛队修改报名，会有点浪费时间。</a:t>
            </a:r>
            <a:endParaRPr lang="zh-CN" altLang="en-US">
              <a:solidFill>
                <a:srgbClr val="FF0000"/>
              </a:solidFill>
              <a:cs typeface="微软雅黑" panose="020B0503020204020204" charset="-122"/>
            </a:endParaRPr>
          </a:p>
        </p:txBody>
      </p:sp>
      <p:pic>
        <p:nvPicPr>
          <p:cNvPr id="4" name="内容占位符 3"/>
          <p:cNvPicPr>
            <a:picLocks noChangeAspect="1"/>
          </p:cNvPicPr>
          <p:nvPr>
            <p:custDataLst>
              <p:tags r:id="rId6"/>
            </p:custDataLst>
          </p:nvPr>
        </p:nvPicPr>
        <p:blipFill>
          <a:blip r:embed="rId7"/>
          <a:stretch>
            <a:fillRect/>
          </a:stretch>
        </p:blipFill>
        <p:spPr>
          <a:xfrm>
            <a:off x="695960" y="1308735"/>
            <a:ext cx="7329170" cy="3854450"/>
          </a:xfrm>
          <a:prstGeom prst="rect">
            <a:avLst/>
          </a:prstGeom>
        </p:spPr>
      </p:pic>
      <p:sp>
        <p:nvSpPr>
          <p:cNvPr id="9" name="标题 8"/>
          <p:cNvSpPr>
            <a:spLocks noGrp="1"/>
          </p:cNvSpPr>
          <p:nvPr>
            <p:ph type="title"/>
            <p:custDataLst>
              <p:tags r:id="rId8"/>
            </p:custDataLst>
          </p:nvPr>
        </p:nvSpPr>
        <p:spPr/>
        <p:txBody>
          <a:bodyPr vert="horz" wrap="square" lIns="0" tIns="0" rIns="0" bIns="0" rtlCol="0" anchor="b">
            <a:normAutofit/>
          </a:bodyPr>
          <a:lstStyle/>
          <a:p>
            <a:pPr lvl="0" algn="l">
              <a:buClrTx/>
              <a:buSzTx/>
              <a:buFontTx/>
            </a:pPr>
            <a:r>
              <a:rPr lang="zh-CN" altLang="en-US" dirty="0">
                <a:sym typeface="+mn-ea"/>
              </a:rPr>
              <a:t>赛前工作</a:t>
            </a:r>
            <a:r>
              <a:rPr lang="zh-CN" altLang="en-US" dirty="0">
                <a:sym typeface="+mn-ea"/>
              </a:rPr>
              <a:t>—</a:t>
            </a:r>
            <a:r>
              <a:rPr lang="zh-CN" altLang="en-US" dirty="0">
                <a:sym typeface="+mn-ea"/>
              </a:rPr>
              <a:t>赛事报名—Excel导入报名</a:t>
            </a:r>
            <a:endParaRPr lang="zh-CN" altLang="en-US" dirty="0">
              <a:sym typeface="+mn-ea"/>
            </a:endParaRPr>
          </a:p>
        </p:txBody>
      </p:sp>
      <p:sp>
        <p:nvSpPr>
          <p:cNvPr id="2" name="矩形 1"/>
          <p:cNvSpPr/>
          <p:nvPr/>
        </p:nvSpPr>
        <p:spPr>
          <a:xfrm>
            <a:off x="963295" y="3587115"/>
            <a:ext cx="3236595" cy="42608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矩形 2"/>
          <p:cNvSpPr/>
          <p:nvPr/>
        </p:nvSpPr>
        <p:spPr>
          <a:xfrm>
            <a:off x="4531360" y="3909695"/>
            <a:ext cx="3236595" cy="33337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 7"/>
          <p:cNvSpPr/>
          <p:nvPr/>
        </p:nvSpPr>
        <p:spPr>
          <a:xfrm>
            <a:off x="4531360" y="4283710"/>
            <a:ext cx="3236595" cy="33337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 10"/>
          <p:cNvSpPr/>
          <p:nvPr/>
        </p:nvSpPr>
        <p:spPr>
          <a:xfrm>
            <a:off x="4531360" y="4672965"/>
            <a:ext cx="3236595" cy="33337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矩形标注 11"/>
          <p:cNvSpPr/>
          <p:nvPr/>
        </p:nvSpPr>
        <p:spPr>
          <a:xfrm>
            <a:off x="270510" y="4361815"/>
            <a:ext cx="1877060" cy="661670"/>
          </a:xfrm>
          <a:prstGeom prst="wedgeRectCallout">
            <a:avLst>
              <a:gd name="adj1" fmla="val 55277"/>
              <a:gd name="adj2" fmla="val -99616"/>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t>1.</a:t>
            </a:r>
            <a:r>
              <a:rPr lang="zh-CN" altLang="en-US"/>
              <a:t>下载</a:t>
            </a:r>
            <a:r>
              <a:rPr lang="zh-CN" altLang="en-US"/>
              <a:t>模板</a:t>
            </a:r>
            <a:endParaRPr lang="zh-CN" altLang="en-US"/>
          </a:p>
        </p:txBody>
      </p:sp>
      <p:sp>
        <p:nvSpPr>
          <p:cNvPr id="13" name="矩形标注 12"/>
          <p:cNvSpPr/>
          <p:nvPr/>
        </p:nvSpPr>
        <p:spPr>
          <a:xfrm>
            <a:off x="2400935" y="4481195"/>
            <a:ext cx="1877060" cy="423545"/>
          </a:xfrm>
          <a:prstGeom prst="wedgeRectCallout">
            <a:avLst>
              <a:gd name="adj1" fmla="val 62347"/>
              <a:gd name="adj2" fmla="val -64692"/>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t>3.</a:t>
            </a:r>
            <a:r>
              <a:rPr lang="zh-CN" altLang="en-US"/>
              <a:t>上传结果</a:t>
            </a:r>
            <a:r>
              <a:rPr lang="zh-CN" altLang="en-US"/>
              <a:t>预览</a:t>
            </a:r>
            <a:endParaRPr lang="zh-CN" altLang="en-US"/>
          </a:p>
        </p:txBody>
      </p:sp>
      <p:sp>
        <p:nvSpPr>
          <p:cNvPr id="15" name="矩形标注 14"/>
          <p:cNvSpPr/>
          <p:nvPr/>
        </p:nvSpPr>
        <p:spPr>
          <a:xfrm>
            <a:off x="2400935" y="4002405"/>
            <a:ext cx="1877060" cy="359410"/>
          </a:xfrm>
          <a:prstGeom prst="wedgeRectCallout">
            <a:avLst>
              <a:gd name="adj1" fmla="val 61299"/>
              <a:gd name="adj2" fmla="val -48368"/>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t>2.</a:t>
            </a:r>
            <a:r>
              <a:rPr lang="zh-CN" altLang="en-US"/>
              <a:t>上</a:t>
            </a:r>
            <a:r>
              <a:rPr lang="zh-CN" altLang="en-US"/>
              <a:t>传</a:t>
            </a:r>
            <a:endParaRPr lang="zh-CN" altLang="en-US"/>
          </a:p>
        </p:txBody>
      </p:sp>
      <p:sp>
        <p:nvSpPr>
          <p:cNvPr id="16" name="矩形标注 15"/>
          <p:cNvSpPr/>
          <p:nvPr/>
        </p:nvSpPr>
        <p:spPr>
          <a:xfrm>
            <a:off x="2400935" y="4998720"/>
            <a:ext cx="1877060" cy="423545"/>
          </a:xfrm>
          <a:prstGeom prst="wedgeRectCallout">
            <a:avLst>
              <a:gd name="adj1" fmla="val 62347"/>
              <a:gd name="adj2" fmla="val -64692"/>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t>4.</a:t>
            </a:r>
            <a:r>
              <a:rPr lang="zh-CN" altLang="en-US"/>
              <a:t>上传结果</a:t>
            </a:r>
            <a:r>
              <a:rPr lang="zh-CN" altLang="en-US"/>
              <a:t>查看</a:t>
            </a:r>
            <a:endParaRPr lang="zh-CN" altLang="en-US"/>
          </a:p>
        </p:txBody>
      </p:sp>
    </p:spTree>
    <p:custDataLst>
      <p:tags r:id="rId9"/>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11" name="文本框 10"/>
          <p:cNvSpPr txBox="1"/>
          <p:nvPr>
            <p:custDataLst>
              <p:tags r:id="rId3"/>
            </p:custDataLst>
          </p:nvPr>
        </p:nvSpPr>
        <p:spPr>
          <a:xfrm>
            <a:off x="7206615" y="1339215"/>
            <a:ext cx="4803775" cy="4799965"/>
          </a:xfrm>
          <a:prstGeom prst="rect">
            <a:avLst/>
          </a:prstGeom>
          <a:noFill/>
        </p:spPr>
        <p:txBody>
          <a:bodyPr wrap="square" rtlCol="0">
            <a:spAutoFit/>
          </a:bodyPr>
          <a:p>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赛前工作</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号码薄设置。</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分队排序：</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每个队伍设置第一个运动员号码薄号码，后面自动会在此号码累加。比如初一（</a:t>
            </a:r>
            <a:r>
              <a:rPr lang="en-US" altLang="zh-CN">
                <a:solidFill>
                  <a:schemeClr val="tx1"/>
                </a:solidFill>
                <a:cs typeface="微软雅黑" panose="020B0503020204020204" charset="-122"/>
              </a:rPr>
              <a:t>1</a:t>
            </a:r>
            <a:r>
              <a:rPr lang="zh-CN" altLang="en-US">
                <a:solidFill>
                  <a:schemeClr val="tx1"/>
                </a:solidFill>
                <a:cs typeface="微软雅黑" panose="020B0503020204020204" charset="-122"/>
              </a:rPr>
              <a:t>）设置成</a:t>
            </a:r>
            <a:r>
              <a:rPr lang="en-US" altLang="zh-CN">
                <a:solidFill>
                  <a:schemeClr val="tx1"/>
                </a:solidFill>
                <a:cs typeface="微软雅黑" panose="020B0503020204020204" charset="-122"/>
              </a:rPr>
              <a:t>0101</a:t>
            </a:r>
            <a:r>
              <a:rPr lang="zh-CN" altLang="en-US">
                <a:solidFill>
                  <a:schemeClr val="tx1"/>
                </a:solidFill>
                <a:cs typeface="微软雅黑" panose="020B0503020204020204" charset="-122"/>
              </a:rPr>
              <a:t>，</a:t>
            </a:r>
            <a:r>
              <a:rPr lang="zh-CN" altLang="en-US">
                <a:solidFill>
                  <a:schemeClr val="tx1"/>
                </a:solidFill>
                <a:cs typeface="微软雅黑" panose="020B0503020204020204" charset="-122"/>
              </a:rPr>
              <a:t>初一（</a:t>
            </a:r>
            <a:r>
              <a:rPr lang="en-US" altLang="zh-CN">
                <a:solidFill>
                  <a:schemeClr val="tx1"/>
                </a:solidFill>
                <a:cs typeface="微软雅黑" panose="020B0503020204020204" charset="-122"/>
              </a:rPr>
              <a:t>2</a:t>
            </a:r>
            <a:r>
              <a:rPr lang="zh-CN" altLang="en-US">
                <a:solidFill>
                  <a:schemeClr val="tx1"/>
                </a:solidFill>
                <a:cs typeface="微软雅黑" panose="020B0503020204020204" charset="-122"/>
              </a:rPr>
              <a:t>）设置成</a:t>
            </a:r>
            <a:r>
              <a:rPr lang="en-US" altLang="zh-CN">
                <a:solidFill>
                  <a:schemeClr val="tx1"/>
                </a:solidFill>
                <a:cs typeface="微软雅黑" panose="020B0503020204020204" charset="-122"/>
              </a:rPr>
              <a:t>0201</a:t>
            </a:r>
            <a:r>
              <a:rPr lang="zh-CN" altLang="en-US">
                <a:solidFill>
                  <a:schemeClr val="tx1"/>
                </a:solidFill>
                <a:cs typeface="微软雅黑" panose="020B0503020204020204" charset="-122"/>
              </a:rPr>
              <a:t>，</a:t>
            </a:r>
            <a:r>
              <a:rPr lang="zh-CN" altLang="en-US">
                <a:solidFill>
                  <a:schemeClr val="tx1"/>
                </a:solidFill>
                <a:cs typeface="微软雅黑" panose="020B0503020204020204" charset="-122"/>
              </a:rPr>
              <a:t>初一（</a:t>
            </a:r>
            <a:r>
              <a:rPr lang="en-US" altLang="zh-CN">
                <a:solidFill>
                  <a:schemeClr val="tx1"/>
                </a:solidFill>
                <a:cs typeface="微软雅黑" panose="020B0503020204020204" charset="-122"/>
              </a:rPr>
              <a:t>1</a:t>
            </a:r>
            <a:r>
              <a:rPr lang="zh-CN" altLang="en-US">
                <a:solidFill>
                  <a:schemeClr val="tx1"/>
                </a:solidFill>
                <a:cs typeface="微软雅黑" panose="020B0503020204020204" charset="-122"/>
              </a:rPr>
              <a:t>）班的号码薄就会生成</a:t>
            </a:r>
            <a:r>
              <a:rPr lang="en-US" altLang="zh-CN">
                <a:solidFill>
                  <a:schemeClr val="tx1"/>
                </a:solidFill>
                <a:cs typeface="微软雅黑" panose="020B0503020204020204" charset="-122"/>
              </a:rPr>
              <a:t>0101</a:t>
            </a:r>
            <a:r>
              <a:rPr lang="zh-CN" altLang="en-US">
                <a:solidFill>
                  <a:schemeClr val="tx1"/>
                </a:solidFill>
                <a:cs typeface="微软雅黑" panose="020B0503020204020204" charset="-122"/>
              </a:rPr>
              <a:t>、</a:t>
            </a:r>
            <a:r>
              <a:rPr lang="en-US" altLang="zh-CN">
                <a:solidFill>
                  <a:schemeClr val="tx1"/>
                </a:solidFill>
                <a:cs typeface="微软雅黑" panose="020B0503020204020204" charset="-122"/>
              </a:rPr>
              <a:t>0102</a:t>
            </a:r>
            <a:r>
              <a:rPr lang="zh-CN" altLang="en-US">
                <a:solidFill>
                  <a:schemeClr val="tx1"/>
                </a:solidFill>
                <a:cs typeface="微软雅黑" panose="020B0503020204020204" charset="-122"/>
              </a:rPr>
              <a:t>、</a:t>
            </a:r>
            <a:r>
              <a:rPr lang="en-US" altLang="zh-CN">
                <a:solidFill>
                  <a:schemeClr val="tx1"/>
                </a:solidFill>
                <a:cs typeface="微软雅黑" panose="020B0503020204020204" charset="-122"/>
              </a:rPr>
              <a:t>0103........</a:t>
            </a:r>
            <a:r>
              <a:rPr lang="zh-CN" altLang="en-US">
                <a:solidFill>
                  <a:schemeClr val="tx1"/>
                </a:solidFill>
                <a:cs typeface="微软雅黑" panose="020B0503020204020204" charset="-122"/>
              </a:rPr>
              <a:t>，</a:t>
            </a:r>
            <a:r>
              <a:rPr lang="zh-CN" altLang="en-US">
                <a:solidFill>
                  <a:schemeClr val="tx1"/>
                </a:solidFill>
                <a:cs typeface="微软雅黑" panose="020B0503020204020204" charset="-122"/>
              </a:rPr>
              <a:t>初一（</a:t>
            </a:r>
            <a:r>
              <a:rPr lang="en-US" altLang="zh-CN">
                <a:solidFill>
                  <a:schemeClr val="tx1"/>
                </a:solidFill>
                <a:cs typeface="微软雅黑" panose="020B0503020204020204" charset="-122"/>
              </a:rPr>
              <a:t>2</a:t>
            </a:r>
            <a:r>
              <a:rPr lang="zh-CN" altLang="en-US">
                <a:solidFill>
                  <a:schemeClr val="tx1"/>
                </a:solidFill>
                <a:cs typeface="微软雅黑" panose="020B0503020204020204" charset="-122"/>
              </a:rPr>
              <a:t>）班号码薄就会生成</a:t>
            </a:r>
            <a:r>
              <a:rPr lang="en-US" altLang="zh-CN">
                <a:solidFill>
                  <a:schemeClr val="tx1"/>
                </a:solidFill>
                <a:cs typeface="微软雅黑" panose="020B0503020204020204" charset="-122"/>
              </a:rPr>
              <a:t>0201</a:t>
            </a:r>
            <a:r>
              <a:rPr lang="zh-CN" altLang="en-US">
                <a:solidFill>
                  <a:schemeClr val="tx1"/>
                </a:solidFill>
                <a:cs typeface="微软雅黑" panose="020B0503020204020204" charset="-122"/>
              </a:rPr>
              <a:t>、</a:t>
            </a:r>
            <a:r>
              <a:rPr lang="en-US" altLang="zh-CN">
                <a:solidFill>
                  <a:schemeClr val="tx1"/>
                </a:solidFill>
                <a:cs typeface="微软雅黑" panose="020B0503020204020204" charset="-122"/>
              </a:rPr>
              <a:t>0202</a:t>
            </a:r>
            <a:r>
              <a:rPr lang="zh-CN" altLang="en-US">
                <a:solidFill>
                  <a:schemeClr val="tx1"/>
                </a:solidFill>
                <a:cs typeface="微软雅黑" panose="020B0503020204020204" charset="-122"/>
              </a:rPr>
              <a:t>、</a:t>
            </a:r>
            <a:r>
              <a:rPr lang="en-US" altLang="zh-CN">
                <a:solidFill>
                  <a:schemeClr val="tx1"/>
                </a:solidFill>
                <a:cs typeface="微软雅黑" panose="020B0503020204020204" charset="-122"/>
              </a:rPr>
              <a:t>0203....</a:t>
            </a:r>
            <a:endParaRPr lang="en-US" altLang="zh-CN">
              <a:solidFill>
                <a:schemeClr val="tx1"/>
              </a:solidFill>
              <a:cs typeface="微软雅黑" panose="020B0503020204020204" charset="-122"/>
            </a:endParaRPr>
          </a:p>
          <a:p>
            <a:endParaRPr lang="en-US" altLang="zh-CN">
              <a:solidFill>
                <a:schemeClr val="tx1"/>
              </a:solidFill>
              <a:cs typeface="微软雅黑" panose="020B0503020204020204" charset="-122"/>
            </a:endParaRPr>
          </a:p>
          <a:p>
            <a:r>
              <a:rPr lang="zh-CN" altLang="en-US" b="1">
                <a:solidFill>
                  <a:schemeClr val="tx1"/>
                </a:solidFill>
                <a:cs typeface="微软雅黑" panose="020B0503020204020204" charset="-122"/>
              </a:rPr>
              <a:t>连续排序：</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设置起始号码，所有参赛队号码薄连续。比如设置起始为</a:t>
            </a:r>
            <a:r>
              <a:rPr lang="en-US" altLang="zh-CN">
                <a:solidFill>
                  <a:schemeClr val="tx1"/>
                </a:solidFill>
                <a:cs typeface="微软雅黑" panose="020B0503020204020204" charset="-122"/>
              </a:rPr>
              <a:t>1</a:t>
            </a:r>
            <a:r>
              <a:rPr lang="zh-CN" altLang="en-US">
                <a:solidFill>
                  <a:schemeClr val="tx1"/>
                </a:solidFill>
                <a:cs typeface="微软雅黑" panose="020B0503020204020204" charset="-122"/>
              </a:rPr>
              <a:t>，</a:t>
            </a:r>
            <a:r>
              <a:rPr lang="zh-CN" altLang="en-US">
                <a:solidFill>
                  <a:schemeClr val="tx1"/>
                </a:solidFill>
                <a:cs typeface="微软雅黑" panose="020B0503020204020204" charset="-122"/>
              </a:rPr>
              <a:t>初一（</a:t>
            </a:r>
            <a:r>
              <a:rPr lang="en-US" altLang="zh-CN">
                <a:solidFill>
                  <a:schemeClr val="tx1"/>
                </a:solidFill>
                <a:cs typeface="微软雅黑" panose="020B0503020204020204" charset="-122"/>
              </a:rPr>
              <a:t>1</a:t>
            </a:r>
            <a:r>
              <a:rPr lang="zh-CN" altLang="en-US">
                <a:solidFill>
                  <a:schemeClr val="tx1"/>
                </a:solidFill>
                <a:cs typeface="微软雅黑" panose="020B0503020204020204" charset="-122"/>
              </a:rPr>
              <a:t>）班</a:t>
            </a:r>
            <a:r>
              <a:rPr lang="en-US" altLang="zh-CN">
                <a:solidFill>
                  <a:schemeClr val="tx1"/>
                </a:solidFill>
                <a:cs typeface="微软雅黑" panose="020B0503020204020204" charset="-122"/>
              </a:rPr>
              <a:t>14</a:t>
            </a:r>
            <a:r>
              <a:rPr lang="zh-CN" altLang="en-US">
                <a:solidFill>
                  <a:schemeClr val="tx1"/>
                </a:solidFill>
                <a:cs typeface="微软雅黑" panose="020B0503020204020204" charset="-122"/>
              </a:rPr>
              <a:t>名运动员号码为</a:t>
            </a:r>
            <a:r>
              <a:rPr lang="en-US" altLang="zh-CN">
                <a:solidFill>
                  <a:schemeClr val="tx1"/>
                </a:solidFill>
                <a:cs typeface="微软雅黑" panose="020B0503020204020204" charset="-122"/>
              </a:rPr>
              <a:t>0001</a:t>
            </a:r>
            <a:r>
              <a:rPr lang="zh-CN" altLang="en-US">
                <a:solidFill>
                  <a:schemeClr val="tx1"/>
                </a:solidFill>
                <a:cs typeface="微软雅黑" panose="020B0503020204020204" charset="-122"/>
              </a:rPr>
              <a:t>、</a:t>
            </a:r>
            <a:r>
              <a:rPr lang="en-US" altLang="zh-CN">
                <a:solidFill>
                  <a:schemeClr val="tx1"/>
                </a:solidFill>
                <a:cs typeface="微软雅黑" panose="020B0503020204020204" charset="-122"/>
              </a:rPr>
              <a:t>0002</a:t>
            </a:r>
            <a:r>
              <a:rPr lang="zh-CN" altLang="en-US">
                <a:solidFill>
                  <a:schemeClr val="tx1"/>
                </a:solidFill>
                <a:cs typeface="微软雅黑" panose="020B0503020204020204" charset="-122"/>
              </a:rPr>
              <a:t>、</a:t>
            </a:r>
            <a:r>
              <a:rPr lang="en-US" altLang="zh-CN">
                <a:solidFill>
                  <a:schemeClr val="tx1"/>
                </a:solidFill>
                <a:cs typeface="微软雅黑" panose="020B0503020204020204" charset="-122"/>
              </a:rPr>
              <a:t>0003......0014</a:t>
            </a:r>
            <a:r>
              <a:rPr lang="zh-CN" altLang="en-US">
                <a:solidFill>
                  <a:schemeClr val="tx1"/>
                </a:solidFill>
                <a:cs typeface="微软雅黑" panose="020B0503020204020204" charset="-122"/>
              </a:rPr>
              <a:t>，</a:t>
            </a:r>
            <a:r>
              <a:rPr lang="zh-CN" altLang="en-US">
                <a:solidFill>
                  <a:schemeClr val="tx1"/>
                </a:solidFill>
                <a:cs typeface="微软雅黑" panose="020B0503020204020204" charset="-122"/>
              </a:rPr>
              <a:t>初一（</a:t>
            </a:r>
            <a:r>
              <a:rPr lang="en-US" altLang="zh-CN">
                <a:solidFill>
                  <a:schemeClr val="tx1"/>
                </a:solidFill>
                <a:cs typeface="微软雅黑" panose="020B0503020204020204" charset="-122"/>
              </a:rPr>
              <a:t>2)</a:t>
            </a:r>
            <a:r>
              <a:rPr lang="zh-CN" altLang="en-US">
                <a:solidFill>
                  <a:schemeClr val="tx1"/>
                </a:solidFill>
                <a:cs typeface="微软雅黑" panose="020B0503020204020204" charset="-122"/>
              </a:rPr>
              <a:t>班</a:t>
            </a:r>
            <a:r>
              <a:rPr lang="en-US" altLang="zh-CN">
                <a:solidFill>
                  <a:schemeClr val="tx1"/>
                </a:solidFill>
                <a:cs typeface="微软雅黑" panose="020B0503020204020204" charset="-122"/>
              </a:rPr>
              <a:t>16</a:t>
            </a:r>
            <a:r>
              <a:rPr lang="zh-CN" altLang="en-US">
                <a:solidFill>
                  <a:schemeClr val="tx1"/>
                </a:solidFill>
                <a:cs typeface="微软雅黑" panose="020B0503020204020204" charset="-122"/>
              </a:rPr>
              <a:t>名运动员号码为</a:t>
            </a:r>
            <a:r>
              <a:rPr lang="en-US" altLang="zh-CN">
                <a:solidFill>
                  <a:schemeClr val="tx1"/>
                </a:solidFill>
                <a:cs typeface="微软雅黑" panose="020B0503020204020204" charset="-122"/>
              </a:rPr>
              <a:t>0015</a:t>
            </a:r>
            <a:r>
              <a:rPr lang="zh-CN" altLang="en-US">
                <a:solidFill>
                  <a:schemeClr val="tx1"/>
                </a:solidFill>
                <a:cs typeface="微软雅黑" panose="020B0503020204020204" charset="-122"/>
              </a:rPr>
              <a:t>、</a:t>
            </a:r>
            <a:r>
              <a:rPr lang="en-US" altLang="zh-CN">
                <a:solidFill>
                  <a:schemeClr val="tx1"/>
                </a:solidFill>
                <a:cs typeface="微软雅黑" panose="020B0503020204020204" charset="-122"/>
              </a:rPr>
              <a:t>0016</a:t>
            </a:r>
            <a:r>
              <a:rPr lang="zh-CN" altLang="en-US">
                <a:solidFill>
                  <a:schemeClr val="tx1"/>
                </a:solidFill>
                <a:cs typeface="微软雅黑" panose="020B0503020204020204" charset="-122"/>
              </a:rPr>
              <a:t>、</a:t>
            </a:r>
            <a:r>
              <a:rPr lang="en-US" altLang="zh-CN">
                <a:solidFill>
                  <a:schemeClr val="tx1"/>
                </a:solidFill>
                <a:cs typeface="微软雅黑" panose="020B0503020204020204" charset="-122"/>
              </a:rPr>
              <a:t>0017.....0030</a:t>
            </a:r>
            <a:r>
              <a:rPr lang="zh-CN" altLang="en-US">
                <a:solidFill>
                  <a:schemeClr val="tx1"/>
                </a:solidFill>
                <a:cs typeface="微软雅黑" panose="020B0503020204020204" charset="-122"/>
              </a:rPr>
              <a:t>。</a:t>
            </a:r>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722630" y="1339215"/>
            <a:ext cx="6375400" cy="282575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号码薄设置</a:t>
            </a:r>
            <a:r>
              <a:rPr lang="zh-CN" altLang="en-US" sz="1600" dirty="0">
                <a:sym typeface="+mn-ea"/>
              </a:rPr>
              <a:t>（没有号码薄可以跳过）</a:t>
            </a:r>
            <a:endParaRPr lang="zh-CN" altLang="en-US" sz="1600" dirty="0">
              <a:sym typeface="+mn-ea"/>
            </a:endParaRPr>
          </a:p>
        </p:txBody>
      </p:sp>
    </p:spTree>
    <p:custDataLst>
      <p:tags r:id="rId7"/>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695960" y="4176395"/>
            <a:ext cx="10759440" cy="2306955"/>
          </a:xfrm>
          <a:prstGeom prst="rect">
            <a:avLst/>
          </a:prstGeom>
          <a:noFill/>
        </p:spPr>
        <p:txBody>
          <a:bodyPr wrap="square" rtlCol="0">
            <a:normAutofit/>
          </a:bodyPr>
          <a:p>
            <a:r>
              <a:rPr lang="zh-CN" altLang="en-US">
                <a:solidFill>
                  <a:schemeClr val="tx1"/>
                </a:solidFill>
                <a:cs typeface="微软雅黑" panose="020B0503020204020204" charset="-122"/>
              </a:rPr>
              <a:t>生成秩序册分为三步走</a:t>
            </a:r>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第一步：</a:t>
            </a:r>
            <a:r>
              <a:rPr lang="zh-CN" altLang="en-US">
                <a:solidFill>
                  <a:schemeClr val="tx1"/>
                </a:solidFill>
                <a:cs typeface="微软雅黑" panose="020B0503020204020204" charset="-122"/>
              </a:rPr>
              <a:t>项目批量编排：对项目进行详细设置，包括赛次（预赛、复赛、决赛）、是否分道、录取或晋级方式（</a:t>
            </a:r>
            <a:r>
              <a:rPr lang="en-US" altLang="zh-CN">
                <a:solidFill>
                  <a:schemeClr val="tx1"/>
                </a:solidFill>
                <a:cs typeface="微软雅黑" panose="020B0503020204020204" charset="-122"/>
              </a:rPr>
              <a:t>q</a:t>
            </a:r>
            <a:r>
              <a:rPr lang="zh-CN" altLang="en-US">
                <a:solidFill>
                  <a:schemeClr val="tx1"/>
                </a:solidFill>
                <a:cs typeface="微软雅黑" panose="020B0503020204020204" charset="-122"/>
              </a:rPr>
              <a:t>、</a:t>
            </a:r>
            <a:r>
              <a:rPr lang="en-US" altLang="zh-CN">
                <a:solidFill>
                  <a:schemeClr val="tx1"/>
                </a:solidFill>
                <a:cs typeface="微软雅黑" panose="020B0503020204020204" charset="-122"/>
              </a:rPr>
              <a:t>Q+q</a:t>
            </a:r>
            <a:r>
              <a:rPr lang="zh-CN" altLang="en-US">
                <a:solidFill>
                  <a:schemeClr val="tx1"/>
                </a:solidFill>
                <a:cs typeface="微软雅黑" panose="020B0503020204020204" charset="-122"/>
              </a:rPr>
              <a:t>）、道次等信息；</a:t>
            </a:r>
            <a:r>
              <a:rPr lang="en-US" altLang="zh-CN">
                <a:solidFill>
                  <a:schemeClr val="tx1"/>
                </a:solidFill>
                <a:cs typeface="微软雅黑" panose="020B0503020204020204" charset="-122"/>
              </a:rPr>
              <a:t> </a:t>
            </a:r>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第二步：</a:t>
            </a:r>
            <a:r>
              <a:rPr lang="zh-CN" altLang="en-US">
                <a:solidFill>
                  <a:schemeClr val="tx1"/>
                </a:solidFill>
                <a:cs typeface="微软雅黑" panose="020B0503020204020204" charset="-122"/>
              </a:rPr>
              <a:t>设置</a:t>
            </a:r>
            <a:r>
              <a:rPr lang="zh-CN" altLang="en-US">
                <a:solidFill>
                  <a:schemeClr val="tx1"/>
                </a:solidFill>
                <a:cs typeface="微软雅黑" panose="020B0503020204020204" charset="-122"/>
              </a:rPr>
              <a:t>比赛日程：设置每个项目开始时间；</a:t>
            </a:r>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第三步：</a:t>
            </a:r>
            <a:r>
              <a:rPr lang="zh-CN" altLang="en-US">
                <a:solidFill>
                  <a:schemeClr val="tx1"/>
                </a:solidFill>
                <a:cs typeface="微软雅黑" panose="020B0503020204020204" charset="-122"/>
              </a:rPr>
              <a:t>生成秩序</a:t>
            </a:r>
            <a:r>
              <a:rPr lang="zh-CN" altLang="en-US">
                <a:solidFill>
                  <a:schemeClr val="tx1"/>
                </a:solidFill>
                <a:cs typeface="微软雅黑" panose="020B0503020204020204" charset="-122"/>
              </a:rPr>
              <a:t>册。</a:t>
            </a:r>
            <a:endParaRPr lang="zh-CN" altLang="en-US">
              <a:solidFill>
                <a:schemeClr val="tx1"/>
              </a:solidFill>
              <a:cs typeface="微软雅黑" panose="020B0503020204020204" charset="-122"/>
            </a:endParaRPr>
          </a:p>
          <a:p>
            <a:r>
              <a:rPr lang="zh-CN" altLang="en-US">
                <a:solidFill>
                  <a:schemeClr val="tx1"/>
                </a:solidFill>
                <a:cs typeface="微软雅黑" panose="020B0503020204020204" charset="-122"/>
              </a:rPr>
              <a:t>只有第一步设置完成，才可进行径赛和田赛项目日程安排。</a:t>
            </a:r>
            <a:endParaRPr lang="zh-CN" altLang="en-US">
              <a:solidFill>
                <a:schemeClr val="tx1"/>
              </a:solidFill>
              <a:cs typeface="微软雅黑" panose="020B0503020204020204" charset="-122"/>
            </a:endParaRPr>
          </a:p>
          <a:p>
            <a:r>
              <a:rPr lang="zh-CN" altLang="en-US">
                <a:solidFill>
                  <a:schemeClr val="tx1"/>
                </a:solidFill>
                <a:cs typeface="微软雅黑" panose="020B0503020204020204" charset="-122"/>
              </a:rPr>
              <a:t>具体操作流程详见《项目编排</a:t>
            </a:r>
            <a:r>
              <a:rPr lang="en-US" altLang="zh-CN">
                <a:solidFill>
                  <a:schemeClr val="tx1"/>
                </a:solidFill>
                <a:cs typeface="微软雅黑" panose="020B0503020204020204" charset="-122"/>
              </a:rPr>
              <a:t>&amp;</a:t>
            </a:r>
            <a:r>
              <a:rPr lang="zh-CN" altLang="en-US">
                <a:solidFill>
                  <a:schemeClr val="tx1"/>
                </a:solidFill>
                <a:cs typeface="微软雅黑" panose="020B0503020204020204" charset="-122"/>
              </a:rPr>
              <a:t>日程安排</a:t>
            </a:r>
            <a:r>
              <a:rPr lang="en-US" altLang="zh-CN">
                <a:solidFill>
                  <a:schemeClr val="tx1"/>
                </a:solidFill>
                <a:cs typeface="微软雅黑" panose="020B0503020204020204" charset="-122"/>
              </a:rPr>
              <a:t>&amp;</a:t>
            </a:r>
            <a:r>
              <a:rPr lang="zh-CN" altLang="en-US">
                <a:solidFill>
                  <a:schemeClr val="tx1"/>
                </a:solidFill>
                <a:cs typeface="微软雅黑" panose="020B0503020204020204" charset="-122"/>
              </a:rPr>
              <a:t>生成秩序册》。</a:t>
            </a:r>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08330" y="1196340"/>
            <a:ext cx="10968990" cy="2783205"/>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赛前工作</a:t>
            </a:r>
            <a:r>
              <a:rPr lang="zh-CN" altLang="en-US" dirty="0">
                <a:sym typeface="+mn-ea"/>
              </a:rPr>
              <a:t>—</a:t>
            </a:r>
            <a:r>
              <a:rPr lang="zh-CN" altLang="en-US" dirty="0">
                <a:sym typeface="+mn-ea"/>
              </a:rPr>
              <a:t>项目编排及日程安排</a:t>
            </a:r>
            <a:r>
              <a:rPr lang="zh-CN" altLang="en-US" sz="1600" dirty="0">
                <a:sym typeface="+mn-ea"/>
              </a:rPr>
              <a:t>（重要）</a:t>
            </a:r>
            <a:endParaRPr lang="zh-CN" altLang="en-US" sz="1600" dirty="0">
              <a:sym typeface="+mn-ea"/>
            </a:endParaRPr>
          </a:p>
        </p:txBody>
      </p:sp>
      <p:sp>
        <p:nvSpPr>
          <p:cNvPr id="2" name="矩形 1"/>
          <p:cNvSpPr/>
          <p:nvPr/>
        </p:nvSpPr>
        <p:spPr>
          <a:xfrm>
            <a:off x="808355" y="3408680"/>
            <a:ext cx="1435100" cy="47752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矩形 2"/>
          <p:cNvSpPr/>
          <p:nvPr/>
        </p:nvSpPr>
        <p:spPr>
          <a:xfrm>
            <a:off x="2370455" y="3408680"/>
            <a:ext cx="2051685" cy="47752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4549140" y="3408680"/>
            <a:ext cx="2051685" cy="47752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矩形 6"/>
          <p:cNvSpPr/>
          <p:nvPr/>
        </p:nvSpPr>
        <p:spPr>
          <a:xfrm>
            <a:off x="6727825" y="3408680"/>
            <a:ext cx="2051685" cy="47752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标注 7"/>
          <p:cNvSpPr/>
          <p:nvPr/>
        </p:nvSpPr>
        <p:spPr>
          <a:xfrm>
            <a:off x="2458085" y="2787650"/>
            <a:ext cx="1877060" cy="404495"/>
          </a:xfrm>
          <a:prstGeom prst="wedgeRectCallout">
            <a:avLst>
              <a:gd name="adj1" fmla="val -18707"/>
              <a:gd name="adj2" fmla="val 97095"/>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t>1.</a:t>
            </a:r>
            <a:r>
              <a:rPr lang="zh-CN" altLang="en-US"/>
              <a:t>项目批量</a:t>
            </a:r>
            <a:r>
              <a:rPr lang="zh-CN" altLang="en-US"/>
              <a:t>编排</a:t>
            </a:r>
            <a:endParaRPr lang="zh-CN" altLang="en-US"/>
          </a:p>
        </p:txBody>
      </p:sp>
      <p:sp>
        <p:nvSpPr>
          <p:cNvPr id="11" name="矩形标注 10"/>
          <p:cNvSpPr/>
          <p:nvPr/>
        </p:nvSpPr>
        <p:spPr>
          <a:xfrm>
            <a:off x="4723765" y="2787650"/>
            <a:ext cx="1877060" cy="404495"/>
          </a:xfrm>
          <a:prstGeom prst="wedgeRectCallout">
            <a:avLst>
              <a:gd name="adj1" fmla="val -18707"/>
              <a:gd name="adj2" fmla="val 97095"/>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t>2.</a:t>
            </a:r>
            <a:r>
              <a:rPr lang="zh-CN" altLang="en-US"/>
              <a:t>日程</a:t>
            </a:r>
            <a:r>
              <a:rPr lang="zh-CN" altLang="en-US"/>
              <a:t>安排</a:t>
            </a:r>
            <a:endParaRPr lang="zh-CN" altLang="en-US"/>
          </a:p>
        </p:txBody>
      </p:sp>
      <p:sp>
        <p:nvSpPr>
          <p:cNvPr id="13" name="矩形标注 12"/>
          <p:cNvSpPr/>
          <p:nvPr/>
        </p:nvSpPr>
        <p:spPr>
          <a:xfrm>
            <a:off x="6989445" y="2787650"/>
            <a:ext cx="1877060" cy="404495"/>
          </a:xfrm>
          <a:prstGeom prst="wedgeRectCallout">
            <a:avLst>
              <a:gd name="adj1" fmla="val -18707"/>
              <a:gd name="adj2" fmla="val 97095"/>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t>3.</a:t>
            </a:r>
            <a:r>
              <a:rPr lang="zh-CN" altLang="en-US"/>
              <a:t>生成秩序</a:t>
            </a:r>
            <a:r>
              <a:rPr lang="zh-CN" altLang="en-US"/>
              <a:t>册</a:t>
            </a:r>
            <a:endParaRPr lang="zh-CN" altLang="en-US"/>
          </a:p>
        </p:txBody>
      </p:sp>
      <p:sp>
        <p:nvSpPr>
          <p:cNvPr id="14" name="矩形标注 13"/>
          <p:cNvSpPr/>
          <p:nvPr/>
        </p:nvSpPr>
        <p:spPr>
          <a:xfrm>
            <a:off x="475615" y="2787650"/>
            <a:ext cx="1877060" cy="404495"/>
          </a:xfrm>
          <a:prstGeom prst="wedgeRectCallout">
            <a:avLst>
              <a:gd name="adj1" fmla="val -18707"/>
              <a:gd name="adj2" fmla="val 97095"/>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t>0.</a:t>
            </a:r>
            <a:r>
              <a:rPr lang="zh-CN" altLang="en-US"/>
              <a:t>编排状态查询</a:t>
            </a:r>
            <a:endParaRPr lang="en-US" altLang="zh-CN"/>
          </a:p>
        </p:txBody>
      </p:sp>
      <p:sp>
        <p:nvSpPr>
          <p:cNvPr id="15" name="矩形 14"/>
          <p:cNvSpPr/>
          <p:nvPr/>
        </p:nvSpPr>
        <p:spPr>
          <a:xfrm>
            <a:off x="808355" y="1870075"/>
            <a:ext cx="8945245" cy="82677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矩形标注 15"/>
          <p:cNvSpPr/>
          <p:nvPr/>
        </p:nvSpPr>
        <p:spPr>
          <a:xfrm>
            <a:off x="10378440" y="1649095"/>
            <a:ext cx="1877060" cy="404495"/>
          </a:xfrm>
          <a:prstGeom prst="wedgeRectCallout">
            <a:avLst>
              <a:gd name="adj1" fmla="val -81190"/>
              <a:gd name="adj2" fmla="val 102276"/>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总体</a:t>
            </a:r>
            <a:r>
              <a:rPr lang="zh-CN" altLang="en-US"/>
              <a:t>进度</a:t>
            </a:r>
            <a:endParaRPr lang="zh-CN" altLang="en-US"/>
          </a:p>
        </p:txBody>
      </p:sp>
    </p:spTree>
    <p:custDataLst>
      <p:tags r:id="rId7"/>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378190" y="1336675"/>
            <a:ext cx="3658870" cy="2861310"/>
          </a:xfrm>
          <a:prstGeom prst="rect">
            <a:avLst/>
          </a:prstGeom>
          <a:noFill/>
        </p:spPr>
        <p:txBody>
          <a:bodyPr wrap="square" rtlCol="0">
            <a:noAutofit/>
          </a:bodyPr>
          <a:p>
            <a:pPr>
              <a:lnSpc>
                <a:spcPct val="110000"/>
              </a:lnSpc>
              <a:spcBef>
                <a:spcPts val="0"/>
              </a:spcBef>
              <a:spcAft>
                <a:spcPts val="0"/>
              </a:spcAft>
            </a:pPr>
            <a:r>
              <a:rPr lang="zh-CN" altLang="en-US" sz="1700" b="1">
                <a:solidFill>
                  <a:schemeClr val="tx1"/>
                </a:solidFill>
                <a:effectLst/>
              </a:rPr>
              <a:t>入口：</a:t>
            </a:r>
            <a:endParaRPr lang="zh-CN" altLang="en-US" sz="1700" b="1">
              <a:solidFill>
                <a:schemeClr val="tx1"/>
              </a:solidFill>
              <a:effectLst/>
            </a:endParaRPr>
          </a:p>
          <a:p>
            <a:pPr>
              <a:lnSpc>
                <a:spcPct val="110000"/>
              </a:lnSpc>
              <a:spcBef>
                <a:spcPts val="0"/>
              </a:spcBef>
              <a:spcAft>
                <a:spcPts val="0"/>
              </a:spcAft>
            </a:pPr>
            <a:r>
              <a:rPr lang="zh-CN" altLang="en-US" sz="1700">
                <a:solidFill>
                  <a:schemeClr val="tx1"/>
                </a:solidFill>
              </a:rPr>
              <a:t>菜单</a:t>
            </a:r>
            <a:r>
              <a:rPr lang="en-US" altLang="zh-CN" sz="1700">
                <a:solidFill>
                  <a:schemeClr val="tx1"/>
                </a:solidFill>
              </a:rPr>
              <a:t>——</a:t>
            </a:r>
            <a:r>
              <a:rPr lang="zh-CN" altLang="en-US" sz="1700">
                <a:solidFill>
                  <a:schemeClr val="tx1"/>
                </a:solidFill>
              </a:rPr>
              <a:t>赛中管理</a:t>
            </a:r>
            <a:r>
              <a:rPr lang="en-US" altLang="zh-CN" sz="1700">
                <a:solidFill>
                  <a:schemeClr val="tx1"/>
                </a:solidFill>
              </a:rPr>
              <a:t>——</a:t>
            </a:r>
            <a:r>
              <a:rPr lang="zh-CN" altLang="en-US" sz="1700">
                <a:solidFill>
                  <a:schemeClr val="tx1"/>
                </a:solidFill>
              </a:rPr>
              <a:t>打印检录单。</a:t>
            </a:r>
            <a:endParaRPr lang="zh-CN" altLang="en-US" sz="1700">
              <a:solidFill>
                <a:schemeClr val="tx1"/>
              </a:solidFill>
            </a:endParaRPr>
          </a:p>
          <a:p>
            <a:pPr>
              <a:lnSpc>
                <a:spcPct val="110000"/>
              </a:lnSpc>
              <a:spcBef>
                <a:spcPts val="0"/>
              </a:spcBef>
              <a:spcAft>
                <a:spcPts val="0"/>
              </a:spcAft>
            </a:pPr>
            <a:endParaRPr lang="zh-CN" altLang="en-US" sz="1700">
              <a:solidFill>
                <a:schemeClr val="tx1"/>
              </a:solidFill>
            </a:endParaRPr>
          </a:p>
          <a:p>
            <a:pPr>
              <a:lnSpc>
                <a:spcPct val="110000"/>
              </a:lnSpc>
              <a:spcBef>
                <a:spcPts val="0"/>
              </a:spcBef>
              <a:spcAft>
                <a:spcPts val="0"/>
              </a:spcAft>
            </a:pPr>
            <a:r>
              <a:rPr lang="zh-CN" altLang="en-US" sz="1700">
                <a:solidFill>
                  <a:schemeClr val="tx1"/>
                </a:solidFill>
              </a:rPr>
              <a:t>当秩序册生成完毕，检录单就自动完成，勾选相关的项目就可下载打印。</a:t>
            </a:r>
            <a:endParaRPr lang="zh-CN" altLang="en-US" sz="1700">
              <a:solidFill>
                <a:schemeClr val="tx1"/>
              </a:solidFill>
            </a:endParaRPr>
          </a:p>
          <a:p>
            <a:pPr>
              <a:lnSpc>
                <a:spcPct val="110000"/>
              </a:lnSpc>
              <a:spcBef>
                <a:spcPts val="0"/>
              </a:spcBef>
              <a:spcAft>
                <a:spcPts val="0"/>
              </a:spcAft>
            </a:pPr>
            <a:endParaRPr lang="zh-CN" altLang="en-US" sz="1700">
              <a:solidFill>
                <a:schemeClr val="tx1"/>
              </a:solidFill>
            </a:endParaRPr>
          </a:p>
          <a:p>
            <a:pPr>
              <a:lnSpc>
                <a:spcPct val="110000"/>
              </a:lnSpc>
              <a:spcBef>
                <a:spcPts val="0"/>
              </a:spcBef>
              <a:spcAft>
                <a:spcPts val="0"/>
              </a:spcAft>
            </a:pPr>
            <a:r>
              <a:rPr lang="zh-CN" altLang="en-US" sz="1700">
                <a:solidFill>
                  <a:schemeClr val="tx1"/>
                </a:solidFill>
              </a:rPr>
              <a:t>径赛接力项目棒次表，需要各参赛队在线填写本参赛队的棒次表后，这里才会显示各参赛队的棒次信息。</a:t>
            </a:r>
            <a:endParaRPr lang="zh-CN" altLang="en-US" sz="1700">
              <a:solidFill>
                <a:schemeClr val="tx1"/>
              </a:solidFill>
            </a:endParaRPr>
          </a:p>
          <a:p>
            <a:pPr>
              <a:lnSpc>
                <a:spcPct val="110000"/>
              </a:lnSpc>
              <a:spcBef>
                <a:spcPts val="0"/>
              </a:spcBef>
              <a:spcAft>
                <a:spcPts val="0"/>
              </a:spcAft>
            </a:pPr>
            <a:endParaRPr lang="zh-CN" altLang="en-US" sz="1700">
              <a:solidFill>
                <a:schemeClr val="tx1"/>
              </a:solidFill>
            </a:endParaRPr>
          </a:p>
          <a:p>
            <a:pPr>
              <a:lnSpc>
                <a:spcPct val="110000"/>
              </a:lnSpc>
              <a:spcBef>
                <a:spcPts val="0"/>
              </a:spcBef>
              <a:spcAft>
                <a:spcPts val="0"/>
              </a:spcAft>
            </a:pPr>
            <a:r>
              <a:rPr lang="zh-CN" altLang="en-US" sz="1700" b="1">
                <a:solidFill>
                  <a:schemeClr val="tx1"/>
                </a:solidFill>
              </a:rPr>
              <a:t>提示：</a:t>
            </a:r>
            <a:r>
              <a:rPr lang="zh-CN" altLang="en-US" sz="1700">
                <a:solidFill>
                  <a:schemeClr val="tx1"/>
                </a:solidFill>
              </a:rPr>
              <a:t>预赛检查单和决赛检录单是在同一个页面，预赛结束之后，才会出现决赛检录</a:t>
            </a:r>
            <a:r>
              <a:rPr lang="zh-CN" altLang="en-US" sz="1700">
                <a:solidFill>
                  <a:schemeClr val="tx1"/>
                </a:solidFill>
              </a:rPr>
              <a:t>单。</a:t>
            </a:r>
            <a:endParaRPr lang="zh-CN" altLang="en-US" sz="1700">
              <a:solidFill>
                <a:schemeClr val="tx1"/>
              </a:solidFill>
            </a:endParaRPr>
          </a:p>
          <a:p>
            <a:endParaRPr lang="zh-CN" altLang="en-US" sz="1000">
              <a:solidFill>
                <a:schemeClr val="tx1"/>
              </a:solidFill>
            </a:endParaRPr>
          </a:p>
        </p:txBody>
      </p:sp>
      <p:pic>
        <p:nvPicPr>
          <p:cNvPr id="4" name="内容占位符 3"/>
          <p:cNvPicPr>
            <a:picLocks noChangeAspect="1"/>
          </p:cNvPicPr>
          <p:nvPr>
            <p:custDataLst>
              <p:tags r:id="rId4"/>
            </p:custDataLst>
          </p:nvPr>
        </p:nvPicPr>
        <p:blipFill>
          <a:blip r:embed="rId5"/>
          <a:stretch>
            <a:fillRect/>
          </a:stretch>
        </p:blipFill>
        <p:spPr>
          <a:xfrm>
            <a:off x="695960" y="1336675"/>
            <a:ext cx="7546975" cy="3203575"/>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赛中管理</a:t>
            </a:r>
            <a:r>
              <a:rPr lang="zh-CN" altLang="en-US" dirty="0">
                <a:sym typeface="+mn-ea"/>
              </a:rPr>
              <a:t>—</a:t>
            </a:r>
            <a:r>
              <a:rPr lang="zh-CN" altLang="en-US" dirty="0">
                <a:sym typeface="+mn-ea"/>
              </a:rPr>
              <a:t>打印检录单（成绩记录表）</a:t>
            </a:r>
            <a:endParaRPr lang="zh-CN" altLang="en-US" dirty="0">
              <a:sym typeface="+mn-ea"/>
            </a:endParaRPr>
          </a:p>
        </p:txBody>
      </p:sp>
      <p:sp>
        <p:nvSpPr>
          <p:cNvPr id="15" name="矩形 14"/>
          <p:cNvSpPr/>
          <p:nvPr/>
        </p:nvSpPr>
        <p:spPr>
          <a:xfrm>
            <a:off x="808355" y="2581275"/>
            <a:ext cx="7309485" cy="161734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标注 7"/>
          <p:cNvSpPr/>
          <p:nvPr/>
        </p:nvSpPr>
        <p:spPr>
          <a:xfrm>
            <a:off x="3369945" y="5051425"/>
            <a:ext cx="2246630" cy="404495"/>
          </a:xfrm>
          <a:prstGeom prst="wedgeRectCallout">
            <a:avLst>
              <a:gd name="adj1" fmla="val 18993"/>
              <a:gd name="adj2" fmla="val -251412"/>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各项目检录单</a:t>
            </a:r>
            <a:r>
              <a:rPr lang="zh-CN" altLang="en-US"/>
              <a:t>打印</a:t>
            </a:r>
            <a:endParaRPr lang="zh-CN" altLang="en-US"/>
          </a:p>
        </p:txBody>
      </p:sp>
    </p:spTree>
    <p:custDataLst>
      <p:tags r:id="rId7"/>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平行四边形 12"/>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pic>
        <p:nvPicPr>
          <p:cNvPr id="5" name="图片 4"/>
          <p:cNvPicPr>
            <a:picLocks noChangeAspect="1"/>
          </p:cNvPicPr>
          <p:nvPr>
            <p:custDataLst>
              <p:tags r:id="rId3"/>
            </p:custDataLst>
          </p:nvPr>
        </p:nvPicPr>
        <p:blipFill>
          <a:blip r:embed="rId4"/>
          <a:stretch>
            <a:fillRect/>
          </a:stretch>
        </p:blipFill>
        <p:spPr>
          <a:xfrm>
            <a:off x="4671695" y="1490345"/>
            <a:ext cx="2908935" cy="4110990"/>
          </a:xfrm>
          <a:prstGeom prst="rect">
            <a:avLst/>
          </a:prstGeom>
        </p:spPr>
      </p:pic>
      <p:pic>
        <p:nvPicPr>
          <p:cNvPr id="7" name="图片 6"/>
          <p:cNvPicPr>
            <a:picLocks noChangeAspect="1"/>
          </p:cNvPicPr>
          <p:nvPr>
            <p:custDataLst>
              <p:tags r:id="rId5"/>
            </p:custDataLst>
          </p:nvPr>
        </p:nvPicPr>
        <p:blipFill>
          <a:blip r:embed="rId6"/>
          <a:stretch>
            <a:fillRect/>
          </a:stretch>
        </p:blipFill>
        <p:spPr>
          <a:xfrm>
            <a:off x="7772400" y="1490345"/>
            <a:ext cx="2888615" cy="4104005"/>
          </a:xfrm>
          <a:prstGeom prst="rect">
            <a:avLst/>
          </a:prstGeom>
        </p:spPr>
      </p:pic>
      <p:pic>
        <p:nvPicPr>
          <p:cNvPr id="4" name="内容占位符 3"/>
          <p:cNvPicPr>
            <a:picLocks noChangeAspect="1"/>
          </p:cNvPicPr>
          <p:nvPr>
            <p:custDataLst>
              <p:tags r:id="rId7"/>
            </p:custDataLst>
          </p:nvPr>
        </p:nvPicPr>
        <p:blipFill>
          <a:blip r:embed="rId8"/>
          <a:stretch>
            <a:fillRect/>
          </a:stretch>
        </p:blipFill>
        <p:spPr>
          <a:xfrm>
            <a:off x="1055370" y="1490345"/>
            <a:ext cx="3399790" cy="4110990"/>
          </a:xfrm>
          <a:prstGeom prst="rect">
            <a:avLst/>
          </a:prstGeom>
        </p:spPr>
      </p:pic>
      <p:sp>
        <p:nvSpPr>
          <p:cNvPr id="6" name="标题 5"/>
          <p:cNvSpPr>
            <a:spLocks noGrp="1"/>
          </p:cNvSpPr>
          <p:nvPr>
            <p:ph type="title"/>
            <p:custDataLst>
              <p:tags r:id="rId9"/>
            </p:custDataLst>
          </p:nvPr>
        </p:nvSpPr>
        <p:spPr/>
        <p:txBody>
          <a:bodyPr vert="horz" wrap="square" lIns="0" tIns="0" rIns="0" bIns="0" rtlCol="0" anchor="b">
            <a:normAutofit/>
          </a:bodyPr>
          <a:lstStyle/>
          <a:p>
            <a:pPr lvl="0" algn="l">
              <a:buClrTx/>
              <a:buSzTx/>
              <a:buFontTx/>
            </a:pPr>
            <a:r>
              <a:rPr lang="zh-CN" altLang="en-US" dirty="0">
                <a:sym typeface="+mn-ea"/>
              </a:rPr>
              <a:t>赛中管理</a:t>
            </a:r>
            <a:r>
              <a:rPr lang="zh-CN" altLang="en-US" dirty="0">
                <a:sym typeface="+mn-ea"/>
              </a:rPr>
              <a:t>—</a:t>
            </a:r>
            <a:r>
              <a:rPr lang="zh-CN" altLang="en-US" dirty="0">
                <a:sym typeface="+mn-ea"/>
              </a:rPr>
              <a:t>打印检录单样表</a:t>
            </a:r>
            <a:endParaRPr lang="zh-CN" altLang="en-US" dirty="0">
              <a:sym typeface="+mn-ea"/>
            </a:endParaRPr>
          </a:p>
        </p:txBody>
      </p:sp>
      <p:sp>
        <p:nvSpPr>
          <p:cNvPr id="9" name="文本框 8"/>
          <p:cNvSpPr txBox="1"/>
          <p:nvPr/>
        </p:nvSpPr>
        <p:spPr>
          <a:xfrm>
            <a:off x="1562100" y="5768340"/>
            <a:ext cx="2077085" cy="368300"/>
          </a:xfrm>
          <a:prstGeom prst="rect">
            <a:avLst/>
          </a:prstGeom>
          <a:noFill/>
        </p:spPr>
        <p:txBody>
          <a:bodyPr wrap="square" rtlCol="0">
            <a:spAutoFit/>
          </a:bodyPr>
          <a:p>
            <a:r>
              <a:rPr lang="zh-CN" altLang="en-US"/>
              <a:t>径赛分道跑检录</a:t>
            </a:r>
            <a:r>
              <a:rPr lang="zh-CN" altLang="en-US"/>
              <a:t>表</a:t>
            </a:r>
            <a:endParaRPr lang="zh-CN" altLang="en-US"/>
          </a:p>
        </p:txBody>
      </p:sp>
      <p:sp>
        <p:nvSpPr>
          <p:cNvPr id="14" name="文本框 13"/>
          <p:cNvSpPr txBox="1"/>
          <p:nvPr/>
        </p:nvSpPr>
        <p:spPr>
          <a:xfrm>
            <a:off x="5160645" y="5768340"/>
            <a:ext cx="2077085" cy="368300"/>
          </a:xfrm>
          <a:prstGeom prst="rect">
            <a:avLst/>
          </a:prstGeom>
          <a:noFill/>
        </p:spPr>
        <p:txBody>
          <a:bodyPr wrap="square" rtlCol="0">
            <a:spAutoFit/>
          </a:bodyPr>
          <a:p>
            <a:r>
              <a:rPr lang="zh-CN" altLang="en-US"/>
              <a:t>跳绳项目记录</a:t>
            </a:r>
            <a:r>
              <a:rPr lang="zh-CN" altLang="en-US"/>
              <a:t>单</a:t>
            </a:r>
            <a:endParaRPr lang="zh-CN" altLang="en-US"/>
          </a:p>
        </p:txBody>
      </p:sp>
      <p:sp>
        <p:nvSpPr>
          <p:cNvPr id="15" name="文本框 14"/>
          <p:cNvSpPr txBox="1"/>
          <p:nvPr/>
        </p:nvSpPr>
        <p:spPr>
          <a:xfrm>
            <a:off x="8086725" y="5768340"/>
            <a:ext cx="2077085" cy="368300"/>
          </a:xfrm>
          <a:prstGeom prst="rect">
            <a:avLst/>
          </a:prstGeom>
          <a:noFill/>
        </p:spPr>
        <p:txBody>
          <a:bodyPr wrap="square" rtlCol="0">
            <a:spAutoFit/>
          </a:bodyPr>
          <a:p>
            <a:r>
              <a:rPr lang="zh-CN" altLang="en-US"/>
              <a:t>跳远项目记录</a:t>
            </a:r>
            <a:r>
              <a:rPr lang="zh-CN" altLang="en-US"/>
              <a:t>单</a:t>
            </a:r>
            <a:endParaRPr lang="zh-CN" altLang="en-US"/>
          </a:p>
        </p:txBody>
      </p:sp>
    </p:spTree>
    <p:custDataLst>
      <p:tags r:id="rId10"/>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002905" y="1494155"/>
            <a:ext cx="4126865" cy="3692525"/>
          </a:xfrm>
          <a:prstGeom prst="rect">
            <a:avLst/>
          </a:prstGeom>
          <a:noFill/>
        </p:spPr>
        <p:txBody>
          <a:bodyPr wrap="square" rtlCol="0">
            <a:normAutofit lnSpcReduction="20000"/>
          </a:bodyPr>
          <a:p>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赛中管理</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裁判员管理。</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功能：</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创建裁判员帐户，裁判员通过网页端或小程序端登录（用户名</a:t>
            </a:r>
            <a:r>
              <a:rPr lang="zh-CN" altLang="en-US">
                <a:solidFill>
                  <a:schemeClr val="tx1"/>
                </a:solidFill>
                <a:cs typeface="微软雅黑" panose="020B0503020204020204" charset="-122"/>
              </a:rPr>
              <a:t>相同），可以录入成绩、打印检录单、添加、查看棒次表、打印奖状、赛中添加（替换）运动员等操作。</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r>
              <a:rPr lang="zh-CN" altLang="en-US" b="1">
                <a:solidFill>
                  <a:srgbClr val="FF0000"/>
                </a:solidFill>
                <a:cs typeface="微软雅黑" panose="020B0503020204020204" charset="-122"/>
              </a:rPr>
              <a:t>小提示：</a:t>
            </a:r>
            <a:r>
              <a:rPr lang="zh-CN" altLang="en-US">
                <a:solidFill>
                  <a:srgbClr val="FF0000"/>
                </a:solidFill>
                <a:cs typeface="微软雅黑" panose="020B0503020204020204" charset="-122"/>
              </a:rPr>
              <a:t>同一个项目不能由多个裁判员录入成绩。</a:t>
            </a:r>
            <a:endParaRPr lang="zh-CN" altLang="en-US">
              <a:solidFill>
                <a:srgbClr val="FF0000"/>
              </a:solidFill>
              <a:cs typeface="微软雅黑" panose="020B0503020204020204" charset="-122"/>
            </a:endParaRPr>
          </a:p>
          <a:p>
            <a:r>
              <a:rPr lang="zh-CN" altLang="en-US" b="1">
                <a:solidFill>
                  <a:srgbClr val="FF0000"/>
                </a:solidFill>
                <a:cs typeface="微软雅黑" panose="020B0503020204020204" charset="-122"/>
              </a:rPr>
              <a:t>建议：</a:t>
            </a:r>
            <a:r>
              <a:rPr lang="zh-CN" altLang="en-US">
                <a:solidFill>
                  <a:srgbClr val="FF0000"/>
                </a:solidFill>
                <a:cs typeface="微软雅黑" panose="020B0503020204020204" charset="-122"/>
              </a:rPr>
              <a:t>径赛裁判一名、各田赛场裁判一名、奖状打印裁判一名。</a:t>
            </a:r>
            <a:endParaRPr lang="zh-CN" altLang="en-US">
              <a:solidFill>
                <a:srgbClr val="FF0000"/>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732155" y="1490345"/>
            <a:ext cx="7108190" cy="359029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赛中管理</a:t>
            </a:r>
            <a:r>
              <a:rPr lang="zh-CN" altLang="en-US" dirty="0">
                <a:sym typeface="+mn-ea"/>
              </a:rPr>
              <a:t>—</a:t>
            </a:r>
            <a:r>
              <a:rPr lang="zh-CN" altLang="en-US" dirty="0">
                <a:sym typeface="+mn-ea"/>
              </a:rPr>
              <a:t>裁判员管理</a:t>
            </a:r>
            <a:endParaRPr lang="zh-CN" altLang="en-US" dirty="0">
              <a:sym typeface="+mn-ea"/>
            </a:endParaRPr>
          </a:p>
        </p:txBody>
      </p:sp>
      <p:pic>
        <p:nvPicPr>
          <p:cNvPr id="2" name="图片 1"/>
          <p:cNvPicPr>
            <a:picLocks noChangeAspect="1"/>
          </p:cNvPicPr>
          <p:nvPr/>
        </p:nvPicPr>
        <p:blipFill>
          <a:blip r:embed="rId7"/>
          <a:stretch>
            <a:fillRect/>
          </a:stretch>
        </p:blipFill>
        <p:spPr>
          <a:xfrm>
            <a:off x="732155" y="5080635"/>
            <a:ext cx="7107555" cy="862330"/>
          </a:xfrm>
          <a:prstGeom prst="rect">
            <a:avLst/>
          </a:prstGeom>
        </p:spPr>
      </p:pic>
      <p:sp>
        <p:nvSpPr>
          <p:cNvPr id="15" name="矩形 14"/>
          <p:cNvSpPr/>
          <p:nvPr/>
        </p:nvSpPr>
        <p:spPr>
          <a:xfrm>
            <a:off x="911225" y="5441950"/>
            <a:ext cx="6752590" cy="46482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标注 7"/>
          <p:cNvSpPr/>
          <p:nvPr/>
        </p:nvSpPr>
        <p:spPr>
          <a:xfrm>
            <a:off x="2767330" y="6358255"/>
            <a:ext cx="2279650" cy="301625"/>
          </a:xfrm>
          <a:prstGeom prst="wedgeRectCallout">
            <a:avLst>
              <a:gd name="adj1" fmla="val -59080"/>
              <a:gd name="adj2" fmla="val -196947"/>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裁判登录专用网</a:t>
            </a:r>
            <a:r>
              <a:rPr lang="zh-CN" altLang="en-US"/>
              <a:t>址</a:t>
            </a:r>
            <a:endParaRPr lang="zh-CN" altLang="en-US"/>
          </a:p>
        </p:txBody>
      </p:sp>
    </p:spTree>
    <p:custDataLst>
      <p:tags r:id="rId8"/>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平行四边形 25"/>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23"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2" name="文本框 11"/>
          <p:cNvSpPr txBox="1"/>
          <p:nvPr>
            <p:custDataLst>
              <p:tags r:id="rId3"/>
            </p:custDataLst>
          </p:nvPr>
        </p:nvSpPr>
        <p:spPr>
          <a:xfrm>
            <a:off x="1334097" y="1558426"/>
            <a:ext cx="4545063" cy="1154362"/>
          </a:xfrm>
          <a:prstGeom prst="rect">
            <a:avLst/>
          </a:prstGeom>
          <a:noFill/>
        </p:spPr>
        <p:txBody>
          <a:bodyPr wrap="square" lIns="0" tIns="0" rIns="0" bIns="71755" rtlCol="0" anchor="ctr" anchorCtr="0">
            <a:normAutofit/>
          </a:bodyPr>
          <a:p>
            <a:pPr lvl="0" algn="l">
              <a:lnSpc>
                <a:spcPct val="120000"/>
              </a:lnSpc>
              <a:buClrTx/>
              <a:buSzTx/>
              <a:buFontTx/>
            </a:pPr>
            <a:r>
              <a:rPr lang="zh-CN" altLang="en-US" sz="1600" dirty="0">
                <a:ln>
                  <a:noFill/>
                  <a:prstDash val="sysDot"/>
                </a:ln>
                <a:solidFill>
                  <a:schemeClr val="dk1"/>
                </a:solidFill>
                <a:cs typeface="微软雅黑" panose="020B0503020204020204" charset="-122"/>
                <a:sym typeface="+mn-ea"/>
              </a:rPr>
              <a:t>系统支持奖打印功能</a:t>
            </a:r>
            <a:r>
              <a:rPr lang="en-US" altLang="zh-CN" sz="1600" dirty="0">
                <a:ln>
                  <a:noFill/>
                  <a:prstDash val="sysDot"/>
                </a:ln>
                <a:solidFill>
                  <a:schemeClr val="dk1"/>
                </a:solidFill>
                <a:cs typeface="微软雅黑" panose="020B0503020204020204" charset="-122"/>
                <a:sym typeface="+mn-ea"/>
              </a:rPr>
              <a:t>，</a:t>
            </a:r>
            <a:r>
              <a:rPr lang="zh-CN" altLang="en-US" sz="1600" dirty="0">
                <a:ln>
                  <a:noFill/>
                  <a:prstDash val="sysDot"/>
                </a:ln>
                <a:solidFill>
                  <a:schemeClr val="dk1"/>
                </a:solidFill>
                <a:cs typeface="微软雅黑" panose="020B0503020204020204" charset="-122"/>
                <a:sym typeface="+mn-ea"/>
              </a:rPr>
              <a:t>可按固定模板或自定义模板</a:t>
            </a:r>
            <a:r>
              <a:rPr lang="en-US" altLang="zh-CN" sz="1600" dirty="0">
                <a:ln>
                  <a:noFill/>
                  <a:prstDash val="sysDot"/>
                </a:ln>
                <a:solidFill>
                  <a:schemeClr val="dk1"/>
                </a:solidFill>
                <a:cs typeface="微软雅黑" panose="020B0503020204020204" charset="-122"/>
                <a:sym typeface="+mn-ea"/>
              </a:rPr>
              <a:t>，</a:t>
            </a:r>
            <a:r>
              <a:rPr lang="zh-CN" altLang="en-US" sz="1600" dirty="0">
                <a:ln>
                  <a:noFill/>
                  <a:prstDash val="sysDot"/>
                </a:ln>
                <a:solidFill>
                  <a:schemeClr val="dk1"/>
                </a:solidFill>
                <a:cs typeface="微软雅黑" panose="020B0503020204020204" charset="-122"/>
                <a:sym typeface="+mn-ea"/>
              </a:rPr>
              <a:t>在比赛结束之后一键导出奖状内容</a:t>
            </a:r>
            <a:endParaRPr lang="zh-CN" altLang="en-US" sz="1600" dirty="0">
              <a:solidFill>
                <a:schemeClr val="dk1"/>
              </a:solidFill>
              <a:cs typeface="微软雅黑" panose="020B0503020204020204" charset="-122"/>
              <a:sym typeface="+mn-ea"/>
            </a:endParaRPr>
          </a:p>
        </p:txBody>
      </p:sp>
      <p:sp>
        <p:nvSpPr>
          <p:cNvPr id="3" name="文本框 23"/>
          <p:cNvSpPr txBox="1"/>
          <p:nvPr>
            <p:custDataLst>
              <p:tags r:id="rId4"/>
            </p:custDataLst>
          </p:nvPr>
        </p:nvSpPr>
        <p:spPr>
          <a:xfrm>
            <a:off x="695325" y="1558426"/>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1">
                        <a:alpha val="100000"/>
                      </a:schemeClr>
                    </a:gs>
                    <a:gs pos="100000">
                      <a:schemeClr val="accent1">
                        <a:alpha val="70000"/>
                      </a:schemeClr>
                    </a:gs>
                  </a:gsLst>
                  <a:lin ang="0" scaled="0"/>
                </a:gradFill>
                <a:sym typeface="+mn-ea"/>
              </a:rPr>
              <a:t>08</a:t>
            </a:r>
            <a:endParaRPr lang="en-US" altLang="zh-CN" sz="3000" b="1" dirty="0">
              <a:gradFill>
                <a:gsLst>
                  <a:gs pos="0">
                    <a:schemeClr val="accent1">
                      <a:alpha val="100000"/>
                    </a:schemeClr>
                  </a:gs>
                  <a:gs pos="100000">
                    <a:schemeClr val="accent1">
                      <a:alpha val="70000"/>
                    </a:schemeClr>
                  </a:gs>
                </a:gsLst>
                <a:lin ang="0" scaled="0"/>
              </a:gradFill>
              <a:sym typeface="+mn-ea"/>
            </a:endParaRPr>
          </a:p>
        </p:txBody>
      </p:sp>
      <p:cxnSp>
        <p:nvCxnSpPr>
          <p:cNvPr id="6" name="直接连接符 5"/>
          <p:cNvCxnSpPr/>
          <p:nvPr>
            <p:custDataLst>
              <p:tags r:id="rId5"/>
            </p:custDataLst>
          </p:nvPr>
        </p:nvCxnSpPr>
        <p:spPr>
          <a:xfrm>
            <a:off x="695960" y="2714058"/>
            <a:ext cx="5182565" cy="0"/>
          </a:xfrm>
          <a:prstGeom prst="line">
            <a:avLst/>
          </a:prstGeom>
          <a:solidFill>
            <a:schemeClr val="lt1">
              <a:alpha val="0"/>
            </a:schemeClr>
          </a:solidFill>
          <a:ln w="10160">
            <a:solidFill>
              <a:schemeClr val="accent3">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sp>
        <p:nvSpPr>
          <p:cNvPr id="4" name="文本框 1"/>
          <p:cNvSpPr txBox="1"/>
          <p:nvPr>
            <p:custDataLst>
              <p:tags r:id="rId6"/>
            </p:custDataLst>
          </p:nvPr>
        </p:nvSpPr>
        <p:spPr>
          <a:xfrm>
            <a:off x="1334097" y="2712788"/>
            <a:ext cx="4545063" cy="1154362"/>
          </a:xfrm>
          <a:prstGeom prst="rect">
            <a:avLst/>
          </a:prstGeom>
          <a:noFill/>
        </p:spPr>
        <p:txBody>
          <a:bodyPr wrap="square" lIns="0" tIns="0" rIns="0" bIns="71755" rtlCol="0" anchor="ctr" anchorCtr="0">
            <a:noAutofit/>
          </a:bodyPr>
          <a:p>
            <a:pPr indent="0" fontAlgn="auto">
              <a:lnSpc>
                <a:spcPct val="120000"/>
              </a:lnSpc>
              <a:spcBef>
                <a:spcPct val="0"/>
              </a:spcBef>
              <a:spcAft>
                <a:spcPct val="0"/>
              </a:spcAft>
            </a:pPr>
            <a:r>
              <a:rPr lang="zh-CN" altLang="en-US" sz="1600" dirty="0">
                <a:ln>
                  <a:noFill/>
                  <a:prstDash val="sysDot"/>
                </a:ln>
                <a:solidFill>
                  <a:schemeClr val="dk1"/>
                </a:solidFill>
                <a:cs typeface="微软雅黑" panose="020B0503020204020204" charset="-122"/>
                <a:sym typeface="+mn-ea"/>
              </a:rPr>
              <a:t>一键打印比赛检录单及比赛用表</a:t>
            </a:r>
            <a:r>
              <a:rPr lang="en-US" altLang="zh-CN" sz="1600" dirty="0">
                <a:ln>
                  <a:noFill/>
                  <a:prstDash val="sysDot"/>
                </a:ln>
                <a:solidFill>
                  <a:schemeClr val="dk1"/>
                </a:solidFill>
                <a:cs typeface="微软雅黑" panose="020B0503020204020204" charset="-122"/>
                <a:sym typeface="+mn-ea"/>
              </a:rPr>
              <a:t>，</a:t>
            </a:r>
            <a:r>
              <a:rPr lang="zh-CN" altLang="en-US" sz="1600" dirty="0">
                <a:ln>
                  <a:noFill/>
                  <a:prstDash val="sysDot"/>
                </a:ln>
                <a:solidFill>
                  <a:schemeClr val="dk1"/>
                </a:solidFill>
                <a:cs typeface="微软雅黑" panose="020B0503020204020204" charset="-122"/>
                <a:sym typeface="+mn-ea"/>
              </a:rPr>
              <a:t>并可打印跳绳比赛专用记录表</a:t>
            </a:r>
            <a:endParaRPr lang="zh-CN" altLang="en-US" sz="1600" dirty="0">
              <a:solidFill>
                <a:schemeClr val="dk1"/>
              </a:solidFill>
              <a:cs typeface="微软雅黑" panose="020B0503020204020204" charset="-122"/>
              <a:sym typeface="+mn-ea"/>
            </a:endParaRPr>
          </a:p>
        </p:txBody>
      </p:sp>
      <p:sp>
        <p:nvSpPr>
          <p:cNvPr id="5" name="文本框 2"/>
          <p:cNvSpPr txBox="1"/>
          <p:nvPr>
            <p:custDataLst>
              <p:tags r:id="rId7"/>
            </p:custDataLst>
          </p:nvPr>
        </p:nvSpPr>
        <p:spPr>
          <a:xfrm>
            <a:off x="695325" y="2712788"/>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3">
                        <a:alpha val="100000"/>
                      </a:schemeClr>
                    </a:gs>
                    <a:gs pos="100000">
                      <a:schemeClr val="accent3">
                        <a:alpha val="70000"/>
                      </a:schemeClr>
                    </a:gs>
                  </a:gsLst>
                  <a:lin ang="0" scaled="0"/>
                </a:gradFill>
                <a:sym typeface="+mn-ea"/>
              </a:rPr>
              <a:t>10</a:t>
            </a:r>
            <a:endParaRPr lang="en-US" altLang="zh-CN" sz="3000" b="1" dirty="0">
              <a:gradFill>
                <a:gsLst>
                  <a:gs pos="0">
                    <a:schemeClr val="accent3">
                      <a:alpha val="100000"/>
                    </a:schemeClr>
                  </a:gs>
                  <a:gs pos="100000">
                    <a:schemeClr val="accent3">
                      <a:alpha val="70000"/>
                    </a:schemeClr>
                  </a:gs>
                </a:gsLst>
                <a:lin ang="0" scaled="0"/>
              </a:gradFill>
              <a:sym typeface="+mn-ea"/>
            </a:endParaRPr>
          </a:p>
        </p:txBody>
      </p:sp>
      <p:cxnSp>
        <p:nvCxnSpPr>
          <p:cNvPr id="7" name="直接连接符 3"/>
          <p:cNvCxnSpPr/>
          <p:nvPr>
            <p:custDataLst>
              <p:tags r:id="rId8"/>
            </p:custDataLst>
          </p:nvPr>
        </p:nvCxnSpPr>
        <p:spPr>
          <a:xfrm>
            <a:off x="695960" y="3868420"/>
            <a:ext cx="5182565" cy="0"/>
          </a:xfrm>
          <a:prstGeom prst="line">
            <a:avLst/>
          </a:prstGeom>
          <a:solidFill>
            <a:schemeClr val="lt1">
              <a:alpha val="0"/>
            </a:schemeClr>
          </a:solidFill>
          <a:ln w="10160">
            <a:solidFill>
              <a:schemeClr val="accent5">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sp>
        <p:nvSpPr>
          <p:cNvPr id="8" name="文本框 4"/>
          <p:cNvSpPr txBox="1"/>
          <p:nvPr>
            <p:custDataLst>
              <p:tags r:id="rId9"/>
            </p:custDataLst>
          </p:nvPr>
        </p:nvSpPr>
        <p:spPr>
          <a:xfrm>
            <a:off x="1334097" y="3867150"/>
            <a:ext cx="4545063" cy="1154362"/>
          </a:xfrm>
          <a:prstGeom prst="rect">
            <a:avLst/>
          </a:prstGeom>
          <a:noFill/>
        </p:spPr>
        <p:txBody>
          <a:bodyPr wrap="square" lIns="0" tIns="0" rIns="0" bIns="71755" rtlCol="0" anchor="ctr" anchorCtr="0">
            <a:noAutofit/>
          </a:bodyPr>
          <a:p>
            <a:pPr lvl="0" algn="l">
              <a:lnSpc>
                <a:spcPct val="120000"/>
              </a:lnSpc>
              <a:buClrTx/>
              <a:buSzTx/>
              <a:buFontTx/>
            </a:pPr>
            <a:r>
              <a:rPr lang="zh-CN" altLang="en-US" sz="1600" dirty="0">
                <a:ln>
                  <a:noFill/>
                  <a:prstDash val="sysDot"/>
                </a:ln>
                <a:solidFill>
                  <a:schemeClr val="dk1"/>
                </a:solidFill>
                <a:cs typeface="微软雅黑" panose="020B0503020204020204" charset="-122"/>
                <a:sym typeface="+mn-ea"/>
              </a:rPr>
              <a:t>系统支持国内主流电计时设备</a:t>
            </a:r>
            <a:r>
              <a:rPr lang="en-US" altLang="zh-CN" sz="1600" dirty="0">
                <a:ln>
                  <a:noFill/>
                  <a:prstDash val="sysDot"/>
                </a:ln>
                <a:solidFill>
                  <a:schemeClr val="dk1"/>
                </a:solidFill>
                <a:cs typeface="微软雅黑" panose="020B0503020204020204" charset="-122"/>
                <a:sym typeface="+mn-ea"/>
              </a:rPr>
              <a:t>，</a:t>
            </a:r>
            <a:r>
              <a:rPr lang="zh-CN" altLang="en-US" sz="1600" dirty="0">
                <a:ln>
                  <a:noFill/>
                  <a:prstDash val="sysDot"/>
                </a:ln>
                <a:solidFill>
                  <a:schemeClr val="dk1"/>
                </a:solidFill>
                <a:cs typeface="微软雅黑" panose="020B0503020204020204" charset="-122"/>
                <a:sym typeface="+mn-ea"/>
              </a:rPr>
              <a:t>自动将电计时数据上传到本系统</a:t>
            </a:r>
            <a:r>
              <a:rPr lang="en-US" altLang="zh-CN" sz="1600" dirty="0">
                <a:ln>
                  <a:noFill/>
                  <a:prstDash val="sysDot"/>
                </a:ln>
                <a:solidFill>
                  <a:schemeClr val="dk1"/>
                </a:solidFill>
                <a:cs typeface="微软雅黑" panose="020B0503020204020204" charset="-122"/>
                <a:sym typeface="+mn-ea"/>
              </a:rPr>
              <a:t>，</a:t>
            </a:r>
            <a:r>
              <a:rPr lang="zh-CN" altLang="en-US" sz="1600" dirty="0">
                <a:ln>
                  <a:noFill/>
                  <a:prstDash val="sysDot"/>
                </a:ln>
                <a:solidFill>
                  <a:schemeClr val="dk1"/>
                </a:solidFill>
                <a:cs typeface="微软雅黑" panose="020B0503020204020204" charset="-122"/>
                <a:sym typeface="+mn-ea"/>
              </a:rPr>
              <a:t>无需手动录入电计时成绩</a:t>
            </a:r>
            <a:endParaRPr lang="zh-CN" altLang="en-US" sz="1600" dirty="0">
              <a:solidFill>
                <a:schemeClr val="dk1"/>
              </a:solidFill>
              <a:cs typeface="微软雅黑" panose="020B0503020204020204" charset="-122"/>
              <a:sym typeface="+mn-ea"/>
            </a:endParaRPr>
          </a:p>
        </p:txBody>
      </p:sp>
      <p:sp>
        <p:nvSpPr>
          <p:cNvPr id="9" name="文本框 6"/>
          <p:cNvSpPr txBox="1"/>
          <p:nvPr>
            <p:custDataLst>
              <p:tags r:id="rId10"/>
            </p:custDataLst>
          </p:nvPr>
        </p:nvSpPr>
        <p:spPr>
          <a:xfrm>
            <a:off x="695325" y="3867150"/>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5">
                        <a:alpha val="100000"/>
                      </a:schemeClr>
                    </a:gs>
                    <a:gs pos="100000">
                      <a:schemeClr val="accent5">
                        <a:alpha val="70000"/>
                      </a:schemeClr>
                    </a:gs>
                  </a:gsLst>
                  <a:lin ang="0" scaled="0"/>
                </a:gradFill>
                <a:sym typeface="+mn-ea"/>
              </a:rPr>
              <a:t>12</a:t>
            </a:r>
            <a:endParaRPr lang="en-US" altLang="zh-CN" sz="3000" b="1" dirty="0">
              <a:gradFill>
                <a:gsLst>
                  <a:gs pos="0">
                    <a:schemeClr val="accent5">
                      <a:alpha val="100000"/>
                    </a:schemeClr>
                  </a:gs>
                  <a:gs pos="100000">
                    <a:schemeClr val="accent5">
                      <a:alpha val="70000"/>
                    </a:schemeClr>
                  </a:gs>
                </a:gsLst>
                <a:lin ang="0" scaled="0"/>
              </a:gradFill>
              <a:sym typeface="+mn-ea"/>
            </a:endParaRPr>
          </a:p>
        </p:txBody>
      </p:sp>
      <p:cxnSp>
        <p:nvCxnSpPr>
          <p:cNvPr id="10" name="直接连接符 7"/>
          <p:cNvCxnSpPr/>
          <p:nvPr>
            <p:custDataLst>
              <p:tags r:id="rId11"/>
            </p:custDataLst>
          </p:nvPr>
        </p:nvCxnSpPr>
        <p:spPr>
          <a:xfrm>
            <a:off x="695960" y="5022782"/>
            <a:ext cx="5182565" cy="0"/>
          </a:xfrm>
          <a:prstGeom prst="line">
            <a:avLst/>
          </a:prstGeom>
          <a:solidFill>
            <a:schemeClr val="lt1">
              <a:alpha val="0"/>
            </a:schemeClr>
          </a:solidFill>
          <a:ln w="10160">
            <a:solidFill>
              <a:schemeClr val="accent1">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sp>
        <p:nvSpPr>
          <p:cNvPr id="19" name="文本框 18"/>
          <p:cNvSpPr txBox="1"/>
          <p:nvPr>
            <p:custDataLst>
              <p:tags r:id="rId12"/>
            </p:custDataLst>
          </p:nvPr>
        </p:nvSpPr>
        <p:spPr>
          <a:xfrm>
            <a:off x="1334097" y="5022782"/>
            <a:ext cx="4545063" cy="1154362"/>
          </a:xfrm>
          <a:prstGeom prst="rect">
            <a:avLst/>
          </a:prstGeom>
          <a:noFill/>
        </p:spPr>
        <p:txBody>
          <a:bodyPr wrap="square" lIns="0" tIns="0" rIns="0" bIns="71755" rtlCol="0" anchor="ctr" anchorCtr="0">
            <a:noAutofit/>
          </a:bodyPr>
          <a:p>
            <a:pPr marL="0" lvl="0" algn="l">
              <a:lnSpc>
                <a:spcPct val="120000"/>
              </a:lnSpc>
              <a:buClrTx/>
              <a:buSzTx/>
              <a:buFontTx/>
            </a:pPr>
            <a:r>
              <a:rPr lang="zh-CN" altLang="en-US" sz="1600" dirty="0">
                <a:ln>
                  <a:noFill/>
                  <a:prstDash val="sysDot"/>
                </a:ln>
                <a:solidFill>
                  <a:schemeClr val="dk1"/>
                </a:solidFill>
                <a:cs typeface="微软雅黑" panose="020B0503020204020204" charset="-122"/>
                <a:sym typeface="+mn-ea"/>
              </a:rPr>
              <a:t>比赛期间各参赛队可随时通过小程序或网页端查看本参赛队获奖信息、积分、排名等所有数据。</a:t>
            </a:r>
            <a:endParaRPr lang="zh-CN" altLang="en-US" sz="1600" dirty="0">
              <a:ln>
                <a:noFill/>
                <a:prstDash val="sysDot"/>
              </a:ln>
              <a:solidFill>
                <a:schemeClr val="dk1"/>
              </a:solidFill>
              <a:cs typeface="微软雅黑" panose="020B0503020204020204" charset="-122"/>
              <a:sym typeface="+mn-ea"/>
            </a:endParaRPr>
          </a:p>
          <a:p>
            <a:pPr marL="0" lvl="0" algn="l">
              <a:lnSpc>
                <a:spcPct val="120000"/>
              </a:lnSpc>
              <a:buClrTx/>
              <a:buSzTx/>
              <a:buFontTx/>
            </a:pPr>
            <a:r>
              <a:rPr lang="zh-CN" altLang="en-US" sz="1600" dirty="0">
                <a:ln>
                  <a:noFill/>
                  <a:prstDash val="sysDot"/>
                </a:ln>
                <a:solidFill>
                  <a:schemeClr val="dk1"/>
                </a:solidFill>
                <a:cs typeface="微软雅黑" panose="020B0503020204020204" charset="-122"/>
                <a:sym typeface="+mn-ea"/>
              </a:rPr>
              <a:t>裁判员可在比赛期间或比赛后，</a:t>
            </a:r>
            <a:r>
              <a:rPr lang="zh-CN" altLang="en-US" sz="1600" dirty="0">
                <a:ln>
                  <a:noFill/>
                  <a:prstDash val="sysDot"/>
                </a:ln>
                <a:solidFill>
                  <a:schemeClr val="dk1"/>
                </a:solidFill>
                <a:cs typeface="微软雅黑" panose="020B0503020204020204" charset="-122"/>
                <a:sym typeface="+mn-ea"/>
              </a:rPr>
              <a:t>随时可以查看积分、排名等所有数据</a:t>
            </a:r>
            <a:endParaRPr lang="zh-CN" altLang="en-US" sz="1600" dirty="0">
              <a:solidFill>
                <a:schemeClr val="dk1"/>
              </a:solidFill>
              <a:cs typeface="微软雅黑" panose="020B0503020204020204" charset="-122"/>
              <a:sym typeface="+mn-ea"/>
            </a:endParaRPr>
          </a:p>
        </p:txBody>
      </p:sp>
      <p:sp>
        <p:nvSpPr>
          <p:cNvPr id="11" name="文本框 19"/>
          <p:cNvSpPr txBox="1"/>
          <p:nvPr>
            <p:custDataLst>
              <p:tags r:id="rId13"/>
            </p:custDataLst>
          </p:nvPr>
        </p:nvSpPr>
        <p:spPr>
          <a:xfrm>
            <a:off x="695325" y="5022782"/>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1">
                        <a:alpha val="100000"/>
                      </a:schemeClr>
                    </a:gs>
                    <a:gs pos="100000">
                      <a:schemeClr val="accent1">
                        <a:alpha val="70000"/>
                      </a:schemeClr>
                    </a:gs>
                  </a:gsLst>
                  <a:lin ang="0" scaled="0"/>
                </a:gradFill>
                <a:sym typeface="+mn-ea"/>
              </a:rPr>
              <a:t>14</a:t>
            </a:r>
            <a:endParaRPr lang="en-US" altLang="zh-CN" sz="3000" b="1" dirty="0">
              <a:gradFill>
                <a:gsLst>
                  <a:gs pos="0">
                    <a:schemeClr val="accent1">
                      <a:alpha val="100000"/>
                    </a:schemeClr>
                  </a:gs>
                  <a:gs pos="100000">
                    <a:schemeClr val="accent1">
                      <a:alpha val="70000"/>
                    </a:schemeClr>
                  </a:gs>
                </a:gsLst>
                <a:lin ang="0" scaled="0"/>
              </a:gradFill>
              <a:sym typeface="+mn-ea"/>
            </a:endParaRPr>
          </a:p>
        </p:txBody>
      </p:sp>
      <p:sp>
        <p:nvSpPr>
          <p:cNvPr id="13" name="文本框 26"/>
          <p:cNvSpPr txBox="1"/>
          <p:nvPr>
            <p:custDataLst>
              <p:tags r:id="rId14"/>
            </p:custDataLst>
          </p:nvPr>
        </p:nvSpPr>
        <p:spPr>
          <a:xfrm>
            <a:off x="6311570" y="1558426"/>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2">
                        <a:alpha val="100000"/>
                      </a:schemeClr>
                    </a:gs>
                    <a:gs pos="100000">
                      <a:schemeClr val="accent2">
                        <a:alpha val="70000"/>
                      </a:schemeClr>
                    </a:gs>
                  </a:gsLst>
                  <a:lin ang="0" scaled="0"/>
                </a:gradFill>
                <a:sym typeface="+mn-ea"/>
              </a:rPr>
              <a:t>09</a:t>
            </a:r>
            <a:endParaRPr lang="en-US" altLang="zh-CN" sz="3000" b="1" dirty="0">
              <a:gradFill>
                <a:gsLst>
                  <a:gs pos="0">
                    <a:schemeClr val="accent2">
                      <a:alpha val="100000"/>
                    </a:schemeClr>
                  </a:gs>
                  <a:gs pos="100000">
                    <a:schemeClr val="accent2">
                      <a:alpha val="70000"/>
                    </a:schemeClr>
                  </a:gs>
                </a:gsLst>
                <a:lin ang="0" scaled="0"/>
              </a:gradFill>
              <a:sym typeface="+mn-ea"/>
            </a:endParaRPr>
          </a:p>
        </p:txBody>
      </p:sp>
      <p:cxnSp>
        <p:nvCxnSpPr>
          <p:cNvPr id="28" name="直接连接符 27"/>
          <p:cNvCxnSpPr/>
          <p:nvPr>
            <p:custDataLst>
              <p:tags r:id="rId15"/>
            </p:custDataLst>
          </p:nvPr>
        </p:nvCxnSpPr>
        <p:spPr>
          <a:xfrm>
            <a:off x="6312205" y="2714058"/>
            <a:ext cx="5182565" cy="0"/>
          </a:xfrm>
          <a:prstGeom prst="line">
            <a:avLst/>
          </a:prstGeom>
          <a:solidFill>
            <a:schemeClr val="lt1">
              <a:alpha val="0"/>
            </a:schemeClr>
          </a:solidFill>
          <a:ln w="10160">
            <a:solidFill>
              <a:schemeClr val="accent4">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sp>
        <p:nvSpPr>
          <p:cNvPr id="30" name="文本框 29"/>
          <p:cNvSpPr txBox="1"/>
          <p:nvPr>
            <p:custDataLst>
              <p:tags r:id="rId16"/>
            </p:custDataLst>
          </p:nvPr>
        </p:nvSpPr>
        <p:spPr>
          <a:xfrm>
            <a:off x="6311570" y="2712788"/>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4">
                        <a:alpha val="100000"/>
                      </a:schemeClr>
                    </a:gs>
                    <a:gs pos="100000">
                      <a:schemeClr val="accent4">
                        <a:alpha val="70000"/>
                      </a:schemeClr>
                    </a:gs>
                  </a:gsLst>
                  <a:lin ang="0" scaled="0"/>
                </a:gradFill>
                <a:sym typeface="+mn-ea"/>
              </a:rPr>
              <a:t>11</a:t>
            </a:r>
            <a:endParaRPr lang="en-US" altLang="zh-CN" sz="3000" b="1" dirty="0">
              <a:gradFill>
                <a:gsLst>
                  <a:gs pos="0">
                    <a:schemeClr val="accent4">
                      <a:alpha val="100000"/>
                    </a:schemeClr>
                  </a:gs>
                  <a:gs pos="100000">
                    <a:schemeClr val="accent4">
                      <a:alpha val="70000"/>
                    </a:schemeClr>
                  </a:gs>
                </a:gsLst>
                <a:lin ang="0" scaled="0"/>
              </a:gradFill>
              <a:sym typeface="+mn-ea"/>
            </a:endParaRPr>
          </a:p>
        </p:txBody>
      </p:sp>
      <p:cxnSp>
        <p:nvCxnSpPr>
          <p:cNvPr id="31" name="直接连接符 30"/>
          <p:cNvCxnSpPr/>
          <p:nvPr>
            <p:custDataLst>
              <p:tags r:id="rId17"/>
            </p:custDataLst>
          </p:nvPr>
        </p:nvCxnSpPr>
        <p:spPr>
          <a:xfrm>
            <a:off x="6312205" y="3868420"/>
            <a:ext cx="5182565" cy="0"/>
          </a:xfrm>
          <a:prstGeom prst="line">
            <a:avLst/>
          </a:prstGeom>
          <a:solidFill>
            <a:schemeClr val="lt1">
              <a:alpha val="0"/>
            </a:schemeClr>
          </a:solidFill>
          <a:ln w="10160">
            <a:solidFill>
              <a:schemeClr val="accent6">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sp>
        <p:nvSpPr>
          <p:cNvPr id="29" name="文本框 32"/>
          <p:cNvSpPr txBox="1"/>
          <p:nvPr>
            <p:custDataLst>
              <p:tags r:id="rId18"/>
            </p:custDataLst>
          </p:nvPr>
        </p:nvSpPr>
        <p:spPr>
          <a:xfrm>
            <a:off x="6311570" y="3867150"/>
            <a:ext cx="638137" cy="1155632"/>
          </a:xfrm>
          <a:prstGeom prst="rect">
            <a:avLst/>
          </a:prstGeom>
          <a:noFill/>
        </p:spPr>
        <p:txBody>
          <a:bodyPr wrap="square" lIns="0" tIns="36195" rIns="0" bIns="0" rtlCol="0" anchor="ctr" anchorCtr="0">
            <a:normAutofit/>
          </a:bodyPr>
          <a:p>
            <a:pPr lvl="0" algn="l">
              <a:buClrTx/>
              <a:buSzTx/>
              <a:buFontTx/>
            </a:pPr>
            <a:r>
              <a:rPr lang="en-US" altLang="zh-CN" sz="3000" b="1" dirty="0">
                <a:gradFill>
                  <a:gsLst>
                    <a:gs pos="0">
                      <a:schemeClr val="accent6">
                        <a:alpha val="100000"/>
                      </a:schemeClr>
                    </a:gs>
                    <a:gs pos="100000">
                      <a:schemeClr val="accent6">
                        <a:alpha val="70000"/>
                      </a:schemeClr>
                    </a:gs>
                  </a:gsLst>
                  <a:lin ang="0" scaled="0"/>
                </a:gradFill>
                <a:sym typeface="+mn-ea"/>
              </a:rPr>
              <a:t>13</a:t>
            </a:r>
            <a:endParaRPr lang="en-US" altLang="zh-CN" sz="3000" b="1" dirty="0">
              <a:gradFill>
                <a:gsLst>
                  <a:gs pos="0">
                    <a:schemeClr val="accent6">
                      <a:alpha val="100000"/>
                    </a:schemeClr>
                  </a:gs>
                  <a:gs pos="100000">
                    <a:schemeClr val="accent6">
                      <a:alpha val="70000"/>
                    </a:schemeClr>
                  </a:gs>
                </a:gsLst>
                <a:lin ang="0" scaled="0"/>
              </a:gradFill>
              <a:sym typeface="+mn-ea"/>
            </a:endParaRPr>
          </a:p>
        </p:txBody>
      </p:sp>
      <p:sp>
        <p:nvSpPr>
          <p:cNvPr id="37" name="文本框 36"/>
          <p:cNvSpPr txBox="1"/>
          <p:nvPr>
            <p:custDataLst>
              <p:tags r:id="rId19"/>
            </p:custDataLst>
          </p:nvPr>
        </p:nvSpPr>
        <p:spPr>
          <a:xfrm>
            <a:off x="6950342" y="1558426"/>
            <a:ext cx="4545063" cy="1154362"/>
          </a:xfrm>
          <a:prstGeom prst="rect">
            <a:avLst/>
          </a:prstGeom>
          <a:noFill/>
        </p:spPr>
        <p:txBody>
          <a:bodyPr wrap="square" lIns="0" tIns="0" rIns="0" bIns="71755" rtlCol="0" anchor="ctr" anchorCtr="0">
            <a:normAutofit/>
          </a:bodyPr>
          <a:p>
            <a:pPr lvl="0" algn="l">
              <a:lnSpc>
                <a:spcPct val="120000"/>
              </a:lnSpc>
              <a:buClrTx/>
              <a:buSzTx/>
              <a:buFontTx/>
            </a:pPr>
            <a:r>
              <a:rPr lang="zh-CN" altLang="en-US" sz="1600" dirty="0">
                <a:ln>
                  <a:noFill/>
                  <a:prstDash val="sysDot"/>
                </a:ln>
                <a:solidFill>
                  <a:schemeClr val="dk1"/>
                </a:solidFill>
                <a:cs typeface="微软雅黑" panose="020B0503020204020204" charset="-122"/>
                <a:sym typeface="+mn-ea"/>
              </a:rPr>
              <a:t>支持接力项目棒次表功能</a:t>
            </a:r>
            <a:r>
              <a:rPr lang="en-US" altLang="zh-CN" sz="1600" dirty="0">
                <a:ln>
                  <a:noFill/>
                  <a:prstDash val="sysDot"/>
                </a:ln>
                <a:solidFill>
                  <a:schemeClr val="dk1"/>
                </a:solidFill>
                <a:cs typeface="微软雅黑" panose="020B0503020204020204" charset="-122"/>
                <a:sym typeface="+mn-ea"/>
              </a:rPr>
              <a:t>，</a:t>
            </a:r>
            <a:r>
              <a:rPr lang="zh-CN" altLang="en-US" sz="1600" dirty="0">
                <a:ln>
                  <a:noFill/>
                  <a:prstDash val="sysDot"/>
                </a:ln>
                <a:solidFill>
                  <a:schemeClr val="dk1"/>
                </a:solidFill>
                <a:cs typeface="微软雅黑" panose="020B0503020204020204" charset="-122"/>
                <a:sym typeface="+mn-ea"/>
              </a:rPr>
              <a:t>参赛队可通过网络或小程序填写棒次表</a:t>
            </a:r>
            <a:r>
              <a:rPr lang="en-US" altLang="zh-CN" sz="1600" dirty="0">
                <a:ln>
                  <a:noFill/>
                  <a:prstDash val="sysDot"/>
                </a:ln>
                <a:solidFill>
                  <a:schemeClr val="dk1"/>
                </a:solidFill>
                <a:cs typeface="微软雅黑" panose="020B0503020204020204" charset="-122"/>
                <a:sym typeface="+mn-ea"/>
              </a:rPr>
              <a:t>，</a:t>
            </a:r>
            <a:r>
              <a:rPr lang="zh-CN" altLang="en-US" sz="1600" dirty="0">
                <a:ln>
                  <a:noFill/>
                  <a:prstDash val="sysDot"/>
                </a:ln>
                <a:solidFill>
                  <a:schemeClr val="dk1"/>
                </a:solidFill>
                <a:cs typeface="微软雅黑" panose="020B0503020204020204" charset="-122"/>
                <a:sym typeface="+mn-ea"/>
              </a:rPr>
              <a:t>裁判端一键打印棒次信息</a:t>
            </a:r>
            <a:endParaRPr lang="zh-CN" altLang="en-US" sz="1600" dirty="0">
              <a:solidFill>
                <a:schemeClr val="dk1"/>
              </a:solidFill>
              <a:cs typeface="微软雅黑" panose="020B0503020204020204" charset="-122"/>
              <a:sym typeface="+mn-ea"/>
            </a:endParaRPr>
          </a:p>
        </p:txBody>
      </p:sp>
      <p:sp>
        <p:nvSpPr>
          <p:cNvPr id="32" name="文本框 37"/>
          <p:cNvSpPr txBox="1"/>
          <p:nvPr>
            <p:custDataLst>
              <p:tags r:id="rId20"/>
            </p:custDataLst>
          </p:nvPr>
        </p:nvSpPr>
        <p:spPr>
          <a:xfrm>
            <a:off x="6950342" y="2712788"/>
            <a:ext cx="4545063" cy="1154362"/>
          </a:xfrm>
          <a:prstGeom prst="rect">
            <a:avLst/>
          </a:prstGeom>
          <a:noFill/>
        </p:spPr>
        <p:txBody>
          <a:bodyPr wrap="square" lIns="0" tIns="0" rIns="0" bIns="71755" rtlCol="0" anchor="ctr" anchorCtr="0">
            <a:normAutofit/>
          </a:bodyPr>
          <a:p>
            <a:pPr indent="0" fontAlgn="auto">
              <a:lnSpc>
                <a:spcPct val="120000"/>
              </a:lnSpc>
              <a:spcBef>
                <a:spcPct val="0"/>
              </a:spcBef>
              <a:spcAft>
                <a:spcPct val="0"/>
              </a:spcAft>
            </a:pPr>
            <a:r>
              <a:rPr lang="zh-CN" altLang="en-US" sz="1600" dirty="0">
                <a:ln>
                  <a:noFill/>
                  <a:prstDash val="sysDot"/>
                </a:ln>
                <a:solidFill>
                  <a:schemeClr val="dk1"/>
                </a:solidFill>
                <a:cs typeface="+mn-ea"/>
                <a:sym typeface="+mn-ea"/>
              </a:rPr>
              <a:t>裁判员可以在比赛过程中添加、替换运动员</a:t>
            </a:r>
            <a:endParaRPr lang="zh-CN" altLang="en-US" sz="1600" dirty="0">
              <a:solidFill>
                <a:schemeClr val="dk1"/>
              </a:solidFill>
              <a:cs typeface="微软雅黑" panose="020B0503020204020204" charset="-122"/>
              <a:sym typeface="+mn-ea"/>
            </a:endParaRPr>
          </a:p>
        </p:txBody>
      </p:sp>
      <p:sp>
        <p:nvSpPr>
          <p:cNvPr id="34" name="文本框 38"/>
          <p:cNvSpPr txBox="1"/>
          <p:nvPr>
            <p:custDataLst>
              <p:tags r:id="rId21"/>
            </p:custDataLst>
          </p:nvPr>
        </p:nvSpPr>
        <p:spPr>
          <a:xfrm>
            <a:off x="6949707" y="3944620"/>
            <a:ext cx="4545063" cy="1154362"/>
          </a:xfrm>
          <a:prstGeom prst="rect">
            <a:avLst/>
          </a:prstGeom>
          <a:noFill/>
        </p:spPr>
        <p:txBody>
          <a:bodyPr wrap="square" lIns="0" tIns="0" rIns="0" bIns="71755" rtlCol="0" anchor="ctr" anchorCtr="0"/>
          <a:p>
            <a:pPr marL="0" lvl="0" algn="l">
              <a:lnSpc>
                <a:spcPct val="120000"/>
              </a:lnSpc>
              <a:buClrTx/>
              <a:buSzTx/>
              <a:buFontTx/>
            </a:pPr>
            <a:r>
              <a:rPr lang="zh-CN" altLang="en-US" sz="1600" dirty="0">
                <a:ln>
                  <a:noFill/>
                  <a:prstDash val="sysDot"/>
                </a:ln>
                <a:solidFill>
                  <a:schemeClr val="dk1"/>
                </a:solidFill>
                <a:cs typeface="微软雅黑" panose="020B0503020204020204" charset="-122"/>
                <a:sym typeface="+mn-ea"/>
              </a:rPr>
              <a:t>系统支持微信小程序现场录入成绩。远度类项目和高度类项目根据裁判规则，自动判定名次，让基层</a:t>
            </a:r>
            <a:r>
              <a:rPr lang="zh-CN" altLang="en-US" sz="1600" dirty="0">
                <a:ln>
                  <a:noFill/>
                  <a:prstDash val="sysDot"/>
                </a:ln>
                <a:solidFill>
                  <a:schemeClr val="dk1"/>
                </a:solidFill>
                <a:cs typeface="微软雅黑" panose="020B0503020204020204" charset="-122"/>
                <a:sym typeface="+mn-ea"/>
              </a:rPr>
              <a:t>老师堪比专业裁判</a:t>
            </a:r>
            <a:r>
              <a:rPr lang="zh-CN" altLang="en-US" sz="1600" dirty="0">
                <a:ln>
                  <a:noFill/>
                  <a:prstDash val="sysDot"/>
                </a:ln>
                <a:solidFill>
                  <a:schemeClr val="dk1"/>
                </a:solidFill>
                <a:cs typeface="微软雅黑" panose="020B0503020204020204" charset="-122"/>
                <a:sym typeface="+mn-ea"/>
              </a:rPr>
              <a:t>员。</a:t>
            </a:r>
            <a:endParaRPr lang="zh-CN" altLang="en-US" sz="1600" dirty="0">
              <a:ln>
                <a:noFill/>
                <a:prstDash val="sysDot"/>
              </a:ln>
              <a:solidFill>
                <a:schemeClr val="dk1"/>
              </a:solidFill>
              <a:cs typeface="微软雅黑" panose="020B0503020204020204" charset="-122"/>
              <a:sym typeface="+mn-ea"/>
            </a:endParaRPr>
          </a:p>
        </p:txBody>
      </p:sp>
      <p:sp>
        <p:nvSpPr>
          <p:cNvPr id="12" name="标题 11"/>
          <p:cNvSpPr>
            <a:spLocks noGrp="1"/>
          </p:cNvSpPr>
          <p:nvPr>
            <p:ph type="title"/>
            <p:custDataLst>
              <p:tags r:id="rId22"/>
            </p:custDataLst>
          </p:nvPr>
        </p:nvSpPr>
        <p:spPr/>
        <p:txBody>
          <a:bodyPr vert="horz" wrap="square" lIns="0" tIns="0" rIns="0" bIns="0" rtlCol="0" anchor="b">
            <a:normAutofit/>
          </a:bodyPr>
          <a:lstStyle/>
          <a:p>
            <a:pPr lvl="0" algn="l">
              <a:buClrTx/>
              <a:buSzTx/>
              <a:buFontTx/>
            </a:pPr>
            <a:r>
              <a:rPr lang="zh-CN" altLang="en-US" dirty="0">
                <a:sym typeface="+mn-ea"/>
              </a:rPr>
              <a:t>系统主要功能</a:t>
            </a:r>
            <a:endParaRPr lang="zh-CN" altLang="en-US" dirty="0">
              <a:sym typeface="+mn-ea"/>
            </a:endParaRPr>
          </a:p>
        </p:txBody>
      </p:sp>
    </p:spTree>
    <p:custDataLst>
      <p:tags r:id="rId23"/>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507730" y="1313180"/>
            <a:ext cx="3582035" cy="3799840"/>
          </a:xfrm>
          <a:prstGeom prst="rect">
            <a:avLst/>
          </a:prstGeom>
          <a:noFill/>
        </p:spPr>
        <p:txBody>
          <a:bodyPr wrap="square" rtlCol="0">
            <a:normAutofit lnSpcReduction="20000"/>
          </a:bodyPr>
          <a:p>
            <a:pPr>
              <a:lnSpc>
                <a:spcPct val="11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赛中管理</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径赛成绩录入（田赛成绩录入）</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功能：</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比赛期间录入成绩。</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录入成绩方式有多种，请根据需要自己选择。</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rgbClr val="FF0000"/>
                </a:solidFill>
                <a:cs typeface="微软雅黑" panose="020B0503020204020204" charset="-122"/>
              </a:rPr>
              <a:t>小提示：</a:t>
            </a:r>
            <a:r>
              <a:rPr lang="zh-CN" altLang="en-US">
                <a:solidFill>
                  <a:srgbClr val="FF0000"/>
                </a:solidFill>
                <a:cs typeface="微软雅黑" panose="020B0503020204020204" charset="-122"/>
              </a:rPr>
              <a:t>建议分配裁判员帐号，由裁判员登录后录入成绩，这要可以多用户同时录入成绩，不相互影响。</a:t>
            </a:r>
            <a:endParaRPr lang="zh-CN" altLang="en-US">
              <a:solidFill>
                <a:srgbClr val="FF0000"/>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95960" y="1313180"/>
            <a:ext cx="7614920" cy="366141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赛中管理</a:t>
            </a:r>
            <a:r>
              <a:rPr lang="zh-CN" altLang="en-US" dirty="0">
                <a:sym typeface="+mn-ea"/>
              </a:rPr>
              <a:t>—</a:t>
            </a:r>
            <a:r>
              <a:rPr lang="zh-CN" altLang="en-US" dirty="0">
                <a:sym typeface="+mn-ea"/>
              </a:rPr>
              <a:t>录入成绩</a:t>
            </a:r>
            <a:endParaRPr lang="zh-CN" altLang="en-US" dirty="0">
              <a:sym typeface="+mn-ea"/>
            </a:endParaRPr>
          </a:p>
        </p:txBody>
      </p:sp>
      <p:sp>
        <p:nvSpPr>
          <p:cNvPr id="15" name="矩形 14"/>
          <p:cNvSpPr/>
          <p:nvPr/>
        </p:nvSpPr>
        <p:spPr>
          <a:xfrm>
            <a:off x="6713855" y="3075305"/>
            <a:ext cx="1167765" cy="189928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标注 7"/>
          <p:cNvSpPr/>
          <p:nvPr/>
        </p:nvSpPr>
        <p:spPr>
          <a:xfrm>
            <a:off x="4815205" y="5483860"/>
            <a:ext cx="2279650" cy="342265"/>
          </a:xfrm>
          <a:prstGeom prst="wedgeRectCallout">
            <a:avLst>
              <a:gd name="adj1" fmla="val 56908"/>
              <a:gd name="adj2" fmla="val -193042"/>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录入奖状实时</a:t>
            </a:r>
            <a:r>
              <a:rPr lang="zh-CN" altLang="en-US"/>
              <a:t>显示</a:t>
            </a:r>
            <a:endParaRPr lang="zh-CN" altLang="en-US"/>
          </a:p>
        </p:txBody>
      </p:sp>
    </p:spTree>
    <p:custDataLst>
      <p:tags r:id="rId7"/>
    </p:custData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617220" y="4745355"/>
            <a:ext cx="10793095" cy="1198880"/>
          </a:xfrm>
          <a:prstGeom prst="rect">
            <a:avLst/>
          </a:prstGeom>
          <a:noFill/>
        </p:spPr>
        <p:txBody>
          <a:bodyPr wrap="square" rtlCol="0">
            <a:spAutoFit/>
          </a:bodyPr>
          <a:p>
            <a:r>
              <a:rPr lang="zh-CN" altLang="en-US" b="1">
                <a:solidFill>
                  <a:schemeClr val="tx1"/>
                </a:solidFill>
                <a:cs typeface="微软雅黑" panose="020B0503020204020204" charset="-122"/>
              </a:rPr>
              <a:t>入口：</a:t>
            </a: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赛中管理</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临时报名管理</a:t>
            </a:r>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功能：</a:t>
            </a:r>
            <a:r>
              <a:rPr lang="zh-CN" altLang="en-US">
                <a:solidFill>
                  <a:schemeClr val="tx1"/>
                </a:solidFill>
                <a:cs typeface="微软雅黑" panose="020B0503020204020204" charset="-122"/>
              </a:rPr>
              <a:t>在比赛期间，有参赛单位漏报、替换运动员，需要把新的运动员插入到某一个比赛项目</a:t>
            </a:r>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步骤：</a:t>
            </a:r>
            <a:r>
              <a:rPr lang="zh-CN" altLang="en-US">
                <a:solidFill>
                  <a:schemeClr val="tx1"/>
                </a:solidFill>
                <a:cs typeface="微软雅黑" panose="020B0503020204020204" charset="-122"/>
              </a:rPr>
              <a:t>选择分组、比赛项目，可以通过选择已有运动员、新增运动员的方式，把运动员添加到某个比赛项目中。</a:t>
            </a:r>
            <a:endParaRPr lang="zh-CN" altLang="en-US">
              <a:solidFill>
                <a:schemeClr val="tx1"/>
              </a:solidFill>
              <a:cs typeface="微软雅黑" panose="020B0503020204020204" charset="-122"/>
            </a:endParaRPr>
          </a:p>
        </p:txBody>
      </p:sp>
      <p:sp>
        <p:nvSpPr>
          <p:cNvPr id="9" name="标题 8"/>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赛中管理</a:t>
            </a:r>
            <a:r>
              <a:rPr lang="zh-CN" altLang="en-US" dirty="0">
                <a:sym typeface="+mn-ea"/>
              </a:rPr>
              <a:t>—</a:t>
            </a:r>
            <a:r>
              <a:rPr lang="zh-CN" altLang="en-US" dirty="0">
                <a:sym typeface="+mn-ea"/>
              </a:rPr>
              <a:t>临时报名管理</a:t>
            </a:r>
            <a:endParaRPr lang="zh-CN" altLang="en-US" dirty="0">
              <a:sym typeface="+mn-ea"/>
            </a:endParaRPr>
          </a:p>
        </p:txBody>
      </p:sp>
      <p:pic>
        <p:nvPicPr>
          <p:cNvPr id="2" name="图片 1"/>
          <p:cNvPicPr>
            <a:picLocks noChangeAspect="1"/>
          </p:cNvPicPr>
          <p:nvPr/>
        </p:nvPicPr>
        <p:blipFill>
          <a:blip r:embed="rId5"/>
          <a:stretch>
            <a:fillRect/>
          </a:stretch>
        </p:blipFill>
        <p:spPr>
          <a:xfrm>
            <a:off x="695960" y="1250950"/>
            <a:ext cx="6988175" cy="3323590"/>
          </a:xfrm>
          <a:prstGeom prst="rect">
            <a:avLst/>
          </a:prstGeom>
        </p:spPr>
      </p:pic>
      <p:sp>
        <p:nvSpPr>
          <p:cNvPr id="15" name="矩形 14"/>
          <p:cNvSpPr/>
          <p:nvPr/>
        </p:nvSpPr>
        <p:spPr>
          <a:xfrm>
            <a:off x="695960" y="1250950"/>
            <a:ext cx="6924040" cy="56197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矩形 2"/>
          <p:cNvSpPr/>
          <p:nvPr/>
        </p:nvSpPr>
        <p:spPr>
          <a:xfrm>
            <a:off x="695960" y="2128520"/>
            <a:ext cx="4046220" cy="163131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4869180" y="2097405"/>
            <a:ext cx="2750820" cy="61277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矩形 6"/>
          <p:cNvSpPr/>
          <p:nvPr/>
        </p:nvSpPr>
        <p:spPr>
          <a:xfrm>
            <a:off x="4869180" y="2837180"/>
            <a:ext cx="2750820" cy="173736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标注 7"/>
          <p:cNvSpPr/>
          <p:nvPr/>
        </p:nvSpPr>
        <p:spPr>
          <a:xfrm>
            <a:off x="8663305" y="1360805"/>
            <a:ext cx="2279650" cy="342265"/>
          </a:xfrm>
          <a:prstGeom prst="wedgeRectCallout">
            <a:avLst>
              <a:gd name="adj1" fmla="val -93370"/>
              <a:gd name="adj2" fmla="val -3617"/>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1.</a:t>
            </a:r>
            <a:r>
              <a:rPr lang="zh-CN" altLang="en-US"/>
              <a:t>选择分组及</a:t>
            </a:r>
            <a:r>
              <a:rPr lang="zh-CN" altLang="en-US"/>
              <a:t>项目</a:t>
            </a:r>
            <a:endParaRPr lang="zh-CN" altLang="en-US"/>
          </a:p>
        </p:txBody>
      </p:sp>
      <p:sp>
        <p:nvSpPr>
          <p:cNvPr id="11" name="矩形标注 10"/>
          <p:cNvSpPr/>
          <p:nvPr/>
        </p:nvSpPr>
        <p:spPr>
          <a:xfrm>
            <a:off x="8663305" y="2237740"/>
            <a:ext cx="2279650" cy="342265"/>
          </a:xfrm>
          <a:prstGeom prst="wedgeRectCallout">
            <a:avLst>
              <a:gd name="adj1" fmla="val -93370"/>
              <a:gd name="adj2" fmla="val -3617"/>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t>2.</a:t>
            </a:r>
            <a:r>
              <a:rPr lang="zh-CN" altLang="en-US"/>
              <a:t>分配道次或</a:t>
            </a:r>
            <a:r>
              <a:rPr lang="zh-CN" altLang="en-US"/>
              <a:t>顺序</a:t>
            </a:r>
            <a:endParaRPr lang="zh-CN" altLang="en-US"/>
          </a:p>
        </p:txBody>
      </p:sp>
      <p:sp>
        <p:nvSpPr>
          <p:cNvPr id="13" name="矩形标注 12"/>
          <p:cNvSpPr/>
          <p:nvPr/>
        </p:nvSpPr>
        <p:spPr>
          <a:xfrm>
            <a:off x="8663305" y="3555365"/>
            <a:ext cx="2279650" cy="342265"/>
          </a:xfrm>
          <a:prstGeom prst="wedgeRectCallout">
            <a:avLst>
              <a:gd name="adj1" fmla="val -93370"/>
              <a:gd name="adj2" fmla="val -3617"/>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t>3.</a:t>
            </a:r>
            <a:r>
              <a:rPr lang="zh-CN" altLang="en-US"/>
              <a:t>待选运动员</a:t>
            </a:r>
            <a:r>
              <a:rPr lang="zh-CN" altLang="en-US"/>
              <a:t>列表</a:t>
            </a:r>
            <a:endParaRPr lang="zh-CN" altLang="en-US"/>
          </a:p>
        </p:txBody>
      </p:sp>
      <p:sp>
        <p:nvSpPr>
          <p:cNvPr id="14" name="矩形标注 13"/>
          <p:cNvSpPr/>
          <p:nvPr/>
        </p:nvSpPr>
        <p:spPr>
          <a:xfrm>
            <a:off x="1475740" y="4081780"/>
            <a:ext cx="2279650" cy="342265"/>
          </a:xfrm>
          <a:prstGeom prst="wedgeRectCallout">
            <a:avLst>
              <a:gd name="adj1" fmla="val 3676"/>
              <a:gd name="adj2" fmla="val -141836"/>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t>4.</a:t>
            </a:r>
            <a:r>
              <a:rPr lang="zh-CN" altLang="en-US"/>
              <a:t>分配结果</a:t>
            </a:r>
            <a:r>
              <a:rPr lang="zh-CN" altLang="en-US"/>
              <a:t>预览</a:t>
            </a:r>
            <a:endParaRPr lang="zh-CN" altLang="en-US"/>
          </a:p>
        </p:txBody>
      </p:sp>
    </p:spTree>
    <p:custDataLst>
      <p:tags r:id="rId6"/>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375650" y="1313180"/>
            <a:ext cx="3745865" cy="3138170"/>
          </a:xfrm>
          <a:prstGeom prst="rect">
            <a:avLst/>
          </a:prstGeom>
          <a:noFill/>
        </p:spPr>
        <p:txBody>
          <a:bodyPr wrap="square" rtlCol="0">
            <a:normAutofit lnSpcReduction="20000"/>
          </a:bodyPr>
          <a:p>
            <a:pPr>
              <a:lnSpc>
                <a:spcPct val="11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赛中管理</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棒次表管理</a:t>
            </a: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功能：</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当在项目设置中某个接力项目开通了棒次表功能，这里就可以填写棒次表，也可以查看各参赛队填写的棒次表信息。</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rgbClr val="FF0000"/>
                </a:solidFill>
                <a:cs typeface="微软雅黑" panose="020B0503020204020204" charset="-122"/>
              </a:rPr>
              <a:t>小提示：</a:t>
            </a:r>
            <a:r>
              <a:rPr lang="zh-CN" altLang="en-US">
                <a:solidFill>
                  <a:srgbClr val="FF0000"/>
                </a:solidFill>
                <a:cs typeface="微软雅黑" panose="020B0503020204020204" charset="-122"/>
              </a:rPr>
              <a:t>棒次表一般提前填写，可以发通知，让各参赛队在小程序中填写各棒次表的运动员信息，也可由管理员在此</a:t>
            </a:r>
            <a:r>
              <a:rPr lang="zh-CN" altLang="en-US">
                <a:solidFill>
                  <a:srgbClr val="FF0000"/>
                </a:solidFill>
                <a:cs typeface="微软雅黑" panose="020B0503020204020204" charset="-122"/>
              </a:rPr>
              <a:t>填写。</a:t>
            </a:r>
            <a:endParaRPr lang="zh-CN" altLang="en-US">
              <a:solidFill>
                <a:srgbClr val="FF0000"/>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95960" y="1313180"/>
            <a:ext cx="7607300" cy="358267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赛中管理</a:t>
            </a:r>
            <a:r>
              <a:rPr lang="zh-CN" altLang="en-US" dirty="0">
                <a:sym typeface="+mn-ea"/>
              </a:rPr>
              <a:t>——</a:t>
            </a:r>
            <a:r>
              <a:rPr lang="zh-CN" altLang="en-US" dirty="0">
                <a:sym typeface="+mn-ea"/>
              </a:rPr>
              <a:t>棒次表管理</a:t>
            </a:r>
            <a:endParaRPr lang="zh-CN" altLang="en-US" dirty="0">
              <a:sym typeface="+mn-ea"/>
            </a:endParaRPr>
          </a:p>
        </p:txBody>
      </p:sp>
    </p:spTree>
    <p:custDataLst>
      <p:tags r:id="rId7"/>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7553325" y="1323975"/>
            <a:ext cx="4448175" cy="3138170"/>
          </a:xfrm>
          <a:prstGeom prst="rect">
            <a:avLst/>
          </a:prstGeom>
          <a:noFill/>
        </p:spPr>
        <p:txBody>
          <a:bodyPr wrap="square" rtlCol="0">
            <a:normAutofit lnSpcReduction="20000"/>
          </a:bodyPr>
          <a:p>
            <a:pPr>
              <a:lnSpc>
                <a:spcPct val="11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sym typeface="+mn-ea"/>
              </a:rPr>
              <a:t>菜单</a:t>
            </a:r>
            <a:r>
              <a:rPr lang="en-US" altLang="zh-CN">
                <a:solidFill>
                  <a:schemeClr val="tx1"/>
                </a:solidFill>
                <a:cs typeface="微软雅黑" panose="020B0503020204020204" charset="-122"/>
                <a:sym typeface="+mn-ea"/>
              </a:rPr>
              <a:t>——</a:t>
            </a:r>
            <a:r>
              <a:rPr lang="zh-CN" altLang="en-US">
                <a:solidFill>
                  <a:schemeClr val="tx1"/>
                </a:solidFill>
                <a:cs typeface="微软雅黑" panose="020B0503020204020204" charset="-122"/>
                <a:sym typeface="+mn-ea"/>
              </a:rPr>
              <a:t>赛中管理</a:t>
            </a:r>
            <a:r>
              <a:rPr lang="en-US" altLang="zh-CN">
                <a:solidFill>
                  <a:schemeClr val="tx1"/>
                </a:solidFill>
                <a:cs typeface="微软雅黑" panose="020B0503020204020204" charset="-122"/>
                <a:sym typeface="+mn-ea"/>
              </a:rPr>
              <a:t>——</a:t>
            </a:r>
            <a:r>
              <a:rPr lang="zh-CN" altLang="en-US">
                <a:solidFill>
                  <a:schemeClr val="tx1"/>
                </a:solidFill>
                <a:cs typeface="微软雅黑" panose="020B0503020204020204" charset="-122"/>
                <a:sym typeface="+mn-ea"/>
              </a:rPr>
              <a:t>打印奖状。</a:t>
            </a:r>
            <a:endParaRPr lang="zh-CN" altLang="en-US">
              <a:solidFill>
                <a:schemeClr val="tx1"/>
              </a:solidFill>
              <a:cs typeface="微软雅黑" panose="020B0503020204020204" charset="-122"/>
              <a:sym typeface="+mn-ea"/>
            </a:endParaRPr>
          </a:p>
          <a:p>
            <a:pPr>
              <a:lnSpc>
                <a:spcPct val="110000"/>
              </a:lnSpc>
              <a:spcBef>
                <a:spcPts val="0"/>
              </a:spcBef>
              <a:spcAft>
                <a:spcPts val="0"/>
              </a:spcAft>
            </a:pPr>
            <a:endParaRPr lang="zh-CN" altLang="en-US">
              <a:solidFill>
                <a:schemeClr val="tx1"/>
              </a:solidFill>
              <a:cs typeface="微软雅黑" panose="020B0503020204020204" charset="-122"/>
              <a:sym typeface="+mn-ea"/>
            </a:endParaRPr>
          </a:p>
          <a:p>
            <a:pPr>
              <a:lnSpc>
                <a:spcPct val="110000"/>
              </a:lnSpc>
              <a:spcBef>
                <a:spcPts val="0"/>
              </a:spcBef>
              <a:spcAft>
                <a:spcPts val="0"/>
              </a:spcAft>
            </a:pPr>
            <a:r>
              <a:rPr lang="zh-CN" altLang="en-US" b="1">
                <a:solidFill>
                  <a:schemeClr val="tx1"/>
                </a:solidFill>
                <a:cs typeface="微软雅黑" panose="020B0503020204020204" charset="-122"/>
                <a:sym typeface="+mn-ea"/>
              </a:rPr>
              <a:t>功能：</a:t>
            </a:r>
            <a:r>
              <a:rPr lang="zh-CN" altLang="en-US">
                <a:solidFill>
                  <a:schemeClr val="tx1"/>
                </a:solidFill>
                <a:cs typeface="微软雅黑" panose="020B0503020204020204" charset="-122"/>
                <a:sym typeface="+mn-ea"/>
              </a:rPr>
              <a:t>已经决赛的项目，会在此页自动显示该项目，点击导出按钮，会导出该项目的奖状内容，导出完毕，会自动显示</a:t>
            </a:r>
            <a:r>
              <a:rPr lang="en-US" altLang="zh-CN">
                <a:solidFill>
                  <a:schemeClr val="tx1"/>
                </a:solidFill>
                <a:cs typeface="微软雅黑" panose="020B0503020204020204" charset="-122"/>
                <a:sym typeface="+mn-ea"/>
              </a:rPr>
              <a:t>“</a:t>
            </a:r>
            <a:r>
              <a:rPr lang="zh-CN" altLang="en-US">
                <a:solidFill>
                  <a:schemeClr val="tx1"/>
                </a:solidFill>
                <a:cs typeface="微软雅黑" panose="020B0503020204020204" charset="-122"/>
                <a:sym typeface="+mn-ea"/>
              </a:rPr>
              <a:t>已打印</a:t>
            </a:r>
            <a:r>
              <a:rPr lang="en-US" altLang="zh-CN">
                <a:solidFill>
                  <a:schemeClr val="tx1"/>
                </a:solidFill>
                <a:cs typeface="微软雅黑" panose="020B0503020204020204" charset="-122"/>
                <a:sym typeface="+mn-ea"/>
              </a:rPr>
              <a:t>”</a:t>
            </a:r>
            <a:r>
              <a:rPr lang="zh-CN" altLang="en-US">
                <a:solidFill>
                  <a:schemeClr val="tx1"/>
                </a:solidFill>
                <a:cs typeface="微软雅黑" panose="020B0503020204020204" charset="-122"/>
                <a:sym typeface="+mn-ea"/>
              </a:rPr>
              <a:t>。</a:t>
            </a:r>
            <a:endParaRPr lang="zh-CN" altLang="en-US">
              <a:solidFill>
                <a:schemeClr val="tx1"/>
              </a:solidFill>
              <a:cs typeface="微软雅黑" panose="020B0503020204020204" charset="-122"/>
              <a:sym typeface="+mn-ea"/>
            </a:endParaRPr>
          </a:p>
          <a:p>
            <a:pPr>
              <a:lnSpc>
                <a:spcPct val="110000"/>
              </a:lnSpc>
              <a:spcBef>
                <a:spcPts val="0"/>
              </a:spcBef>
              <a:spcAft>
                <a:spcPts val="0"/>
              </a:spcAft>
            </a:pPr>
            <a:endParaRPr lang="zh-CN" altLang="en-US">
              <a:solidFill>
                <a:schemeClr val="tx1"/>
              </a:solidFill>
              <a:cs typeface="微软雅黑" panose="020B0503020204020204" charset="-122"/>
              <a:sym typeface="+mn-ea"/>
            </a:endParaRPr>
          </a:p>
          <a:p>
            <a:pPr>
              <a:lnSpc>
                <a:spcPct val="110000"/>
              </a:lnSpc>
              <a:spcBef>
                <a:spcPts val="0"/>
              </a:spcBef>
              <a:spcAft>
                <a:spcPts val="0"/>
              </a:spcAft>
            </a:pPr>
            <a:r>
              <a:rPr lang="zh-CN" altLang="en-US" b="1">
                <a:solidFill>
                  <a:srgbClr val="FF0000"/>
                </a:solidFill>
                <a:cs typeface="微软雅黑" panose="020B0503020204020204" charset="-122"/>
                <a:sym typeface="+mn-ea"/>
              </a:rPr>
              <a:t>小提示：</a:t>
            </a:r>
            <a:endParaRPr lang="zh-CN" altLang="en-US" b="1">
              <a:solidFill>
                <a:srgbClr val="FF0000"/>
              </a:solidFill>
              <a:cs typeface="微软雅黑" panose="020B0503020204020204" charset="-122"/>
              <a:sym typeface="+mn-ea"/>
            </a:endParaRPr>
          </a:p>
          <a:p>
            <a:pPr>
              <a:lnSpc>
                <a:spcPct val="110000"/>
              </a:lnSpc>
              <a:spcBef>
                <a:spcPts val="0"/>
              </a:spcBef>
              <a:spcAft>
                <a:spcPts val="0"/>
              </a:spcAft>
            </a:pPr>
            <a:r>
              <a:rPr lang="zh-CN" altLang="en-US">
                <a:solidFill>
                  <a:srgbClr val="FF0000"/>
                </a:solidFill>
                <a:cs typeface="微软雅黑" panose="020B0503020204020204" charset="-122"/>
                <a:sym typeface="+mn-ea"/>
              </a:rPr>
              <a:t>在赛前工作提前设置好奖状模板，并提前测试打印奖状功能，会在比赛期间省很多事。</a:t>
            </a:r>
            <a:endParaRPr lang="zh-CN" altLang="en-US">
              <a:solidFill>
                <a:srgbClr val="FF0000"/>
              </a:solidFill>
              <a:cs typeface="微软雅黑" panose="020B0503020204020204" charset="-122"/>
              <a:sym typeface="+mn-ea"/>
            </a:endParaRPr>
          </a:p>
        </p:txBody>
      </p:sp>
      <p:pic>
        <p:nvPicPr>
          <p:cNvPr id="4" name="内容占位符 3"/>
          <p:cNvPicPr>
            <a:picLocks noChangeAspect="1"/>
          </p:cNvPicPr>
          <p:nvPr>
            <p:custDataLst>
              <p:tags r:id="rId4"/>
            </p:custDataLst>
          </p:nvPr>
        </p:nvPicPr>
        <p:blipFill>
          <a:blip r:embed="rId5"/>
          <a:stretch>
            <a:fillRect/>
          </a:stretch>
        </p:blipFill>
        <p:spPr>
          <a:xfrm>
            <a:off x="695960" y="1323975"/>
            <a:ext cx="6596380" cy="358140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赛中管理</a:t>
            </a:r>
            <a:r>
              <a:rPr lang="zh-CN" altLang="en-US" dirty="0">
                <a:sym typeface="+mn-ea"/>
              </a:rPr>
              <a:t>—</a:t>
            </a:r>
            <a:r>
              <a:rPr lang="zh-CN" altLang="en-US" dirty="0">
                <a:sym typeface="+mn-ea"/>
              </a:rPr>
              <a:t>打印奖状</a:t>
            </a:r>
            <a:endParaRPr lang="zh-CN" altLang="en-US" dirty="0">
              <a:sym typeface="+mn-ea"/>
            </a:endParaRPr>
          </a:p>
        </p:txBody>
      </p:sp>
      <p:sp>
        <p:nvSpPr>
          <p:cNvPr id="6" name="矩形 5"/>
          <p:cNvSpPr/>
          <p:nvPr/>
        </p:nvSpPr>
        <p:spPr>
          <a:xfrm>
            <a:off x="5908675" y="3599815"/>
            <a:ext cx="446405" cy="130492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矩形 1"/>
          <p:cNvSpPr/>
          <p:nvPr/>
        </p:nvSpPr>
        <p:spPr>
          <a:xfrm>
            <a:off x="4659630" y="3599815"/>
            <a:ext cx="446405" cy="130492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标注 7"/>
          <p:cNvSpPr/>
          <p:nvPr/>
        </p:nvSpPr>
        <p:spPr>
          <a:xfrm>
            <a:off x="2459355" y="5483860"/>
            <a:ext cx="2279650" cy="342265"/>
          </a:xfrm>
          <a:prstGeom prst="wedgeRectCallout">
            <a:avLst>
              <a:gd name="adj1" fmla="val 56908"/>
              <a:gd name="adj2" fmla="val -193042"/>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是否已打印状态</a:t>
            </a:r>
            <a:r>
              <a:rPr lang="zh-CN" altLang="en-US"/>
              <a:t>查看</a:t>
            </a:r>
            <a:endParaRPr lang="zh-CN" altLang="en-US"/>
          </a:p>
        </p:txBody>
      </p:sp>
      <p:sp>
        <p:nvSpPr>
          <p:cNvPr id="3" name="矩形标注 2"/>
          <p:cNvSpPr/>
          <p:nvPr/>
        </p:nvSpPr>
        <p:spPr>
          <a:xfrm>
            <a:off x="4866005" y="5483860"/>
            <a:ext cx="2279650" cy="342265"/>
          </a:xfrm>
          <a:prstGeom prst="wedgeRectCallout">
            <a:avLst>
              <a:gd name="adj1" fmla="val 6768"/>
              <a:gd name="adj2" fmla="val -213265"/>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导出奖状</a:t>
            </a:r>
            <a:r>
              <a:rPr lang="zh-CN" altLang="en-US"/>
              <a:t>按钮</a:t>
            </a:r>
            <a:endParaRPr lang="zh-CN" altLang="en-US"/>
          </a:p>
        </p:txBody>
      </p:sp>
    </p:spTree>
    <p:custDataLst>
      <p:tags r:id="rId7"/>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7943215" y="1297305"/>
            <a:ext cx="4064000" cy="4355465"/>
          </a:xfrm>
          <a:prstGeom prst="rect">
            <a:avLst/>
          </a:prstGeom>
          <a:noFill/>
        </p:spPr>
        <p:txBody>
          <a:bodyPr wrap="square" rtlCol="0">
            <a:spAutoFit/>
          </a:bodyPr>
          <a:p>
            <a:pPr>
              <a:lnSpc>
                <a:spcPct val="11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赛中管理</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电计时设置。</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功能：</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通过电计时插件自动识别成绩文件并上传至服务器，实现电计时与本系统的无缝衔接，无需录入成绩。</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若使用电计时，规则配置中，打开电计时开关。</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电计插件支持主流电计时设备，如有其它品牌电计时，可以告诉我们品牌，我们会独立开发相关插件。</a:t>
            </a:r>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95960" y="1297305"/>
            <a:ext cx="7110730" cy="2985135"/>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赛中管理</a:t>
            </a:r>
            <a:r>
              <a:rPr lang="zh-CN" altLang="en-US" dirty="0">
                <a:sym typeface="+mn-ea"/>
              </a:rPr>
              <a:t>—</a:t>
            </a:r>
            <a:r>
              <a:rPr lang="zh-CN" altLang="en-US" dirty="0">
                <a:sym typeface="+mn-ea"/>
              </a:rPr>
              <a:t>电计时设置</a:t>
            </a:r>
            <a:endParaRPr lang="zh-CN" altLang="en-US" dirty="0">
              <a:sym typeface="+mn-ea"/>
            </a:endParaRPr>
          </a:p>
        </p:txBody>
      </p:sp>
      <p:sp>
        <p:nvSpPr>
          <p:cNvPr id="2" name="矩形 1"/>
          <p:cNvSpPr/>
          <p:nvPr/>
        </p:nvSpPr>
        <p:spPr>
          <a:xfrm>
            <a:off x="838200" y="2456815"/>
            <a:ext cx="3401695" cy="335280"/>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标注 7"/>
          <p:cNvSpPr/>
          <p:nvPr/>
        </p:nvSpPr>
        <p:spPr>
          <a:xfrm>
            <a:off x="838200" y="4499610"/>
            <a:ext cx="2544445" cy="688340"/>
          </a:xfrm>
          <a:prstGeom prst="wedgeRectCallout">
            <a:avLst>
              <a:gd name="adj1" fmla="val 10768"/>
              <a:gd name="adj2" fmla="val -292250"/>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选择相应的电计插件下</a:t>
            </a:r>
            <a:r>
              <a:rPr lang="zh-CN" altLang="en-US"/>
              <a:t>载</a:t>
            </a:r>
            <a:endParaRPr lang="zh-CN" altLang="en-US"/>
          </a:p>
        </p:txBody>
      </p:sp>
    </p:spTree>
    <p:custDataLst>
      <p:tags r:id="rId7"/>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714105" y="1303020"/>
            <a:ext cx="3375025" cy="3692525"/>
          </a:xfrm>
          <a:prstGeom prst="rect">
            <a:avLst/>
          </a:prstGeom>
          <a:noFill/>
        </p:spPr>
        <p:txBody>
          <a:bodyPr wrap="square" rtlCol="0">
            <a:normAutofit lnSpcReduction="10000"/>
          </a:bodyPr>
          <a:p>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赛后统计</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总分排名。</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功能：</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实时查看运动会各参赛队积分排名。</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r>
              <a:rPr lang="zh-CN" altLang="en-US" b="1">
                <a:solidFill>
                  <a:srgbClr val="FF0000"/>
                </a:solidFill>
                <a:cs typeface="微软雅黑" panose="020B0503020204020204" charset="-122"/>
              </a:rPr>
              <a:t>小提示：</a:t>
            </a:r>
            <a:endParaRPr lang="zh-CN" altLang="en-US">
              <a:solidFill>
                <a:schemeClr val="tx1"/>
              </a:solidFill>
              <a:cs typeface="微软雅黑" panose="020B0503020204020204" charset="-122"/>
            </a:endParaRPr>
          </a:p>
          <a:p>
            <a:r>
              <a:rPr lang="zh-CN" altLang="en-US">
                <a:solidFill>
                  <a:srgbClr val="FF0000"/>
                </a:solidFill>
                <a:cs typeface="微软雅黑" panose="020B0503020204020204" charset="-122"/>
              </a:rPr>
              <a:t>管理员可通过小程序端的成绩分享功能，将运动会成绩查询</a:t>
            </a:r>
            <a:r>
              <a:rPr lang="en-US" altLang="zh-CN">
                <a:solidFill>
                  <a:srgbClr val="FF0000"/>
                </a:solidFill>
                <a:cs typeface="微软雅黑" panose="020B0503020204020204" charset="-122"/>
              </a:rPr>
              <a:t> </a:t>
            </a:r>
            <a:r>
              <a:rPr lang="zh-CN" altLang="en-US">
                <a:solidFill>
                  <a:srgbClr val="FF0000"/>
                </a:solidFill>
                <a:cs typeface="微软雅黑" panose="020B0503020204020204" charset="-122"/>
              </a:rPr>
              <a:t>二维码分享给各参赛队，学生和家长随时可通过小程序查看运动会成绩。</a:t>
            </a:r>
            <a:endParaRPr lang="zh-CN" altLang="en-US">
              <a:solidFill>
                <a:srgbClr val="FF0000"/>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95960" y="1303020"/>
            <a:ext cx="7933690" cy="4563745"/>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赛后统计</a:t>
            </a:r>
            <a:r>
              <a:rPr lang="zh-CN" altLang="en-US" dirty="0">
                <a:sym typeface="+mn-ea"/>
              </a:rPr>
              <a:t>—</a:t>
            </a:r>
            <a:r>
              <a:rPr lang="zh-CN" altLang="en-US" dirty="0">
                <a:sym typeface="+mn-ea"/>
              </a:rPr>
              <a:t>总分排名</a:t>
            </a:r>
            <a:endParaRPr lang="zh-CN" altLang="en-US" dirty="0">
              <a:sym typeface="+mn-ea"/>
            </a:endParaRPr>
          </a:p>
        </p:txBody>
      </p:sp>
      <p:sp>
        <p:nvSpPr>
          <p:cNvPr id="2" name="矩形 1"/>
          <p:cNvSpPr/>
          <p:nvPr/>
        </p:nvSpPr>
        <p:spPr>
          <a:xfrm>
            <a:off x="5959475" y="1417955"/>
            <a:ext cx="931545" cy="26606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标注 7"/>
          <p:cNvSpPr/>
          <p:nvPr/>
        </p:nvSpPr>
        <p:spPr>
          <a:xfrm>
            <a:off x="3891280" y="2170430"/>
            <a:ext cx="2752090" cy="342265"/>
          </a:xfrm>
          <a:prstGeom prst="wedgeRectCallout">
            <a:avLst>
              <a:gd name="adj1" fmla="val 38440"/>
              <a:gd name="adj2" fmla="val -176159"/>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可直接导入团体总分</a:t>
            </a:r>
            <a:r>
              <a:rPr lang="zh-CN" altLang="en-US"/>
              <a:t>奖状</a:t>
            </a:r>
            <a:endParaRPr lang="zh-CN" altLang="en-US"/>
          </a:p>
        </p:txBody>
      </p:sp>
    </p:spTree>
    <p:custDataLst>
      <p:tags r:id="rId7"/>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467090" y="1251585"/>
            <a:ext cx="3508375" cy="1753235"/>
          </a:xfrm>
          <a:prstGeom prst="rect">
            <a:avLst/>
          </a:prstGeom>
          <a:noFill/>
        </p:spPr>
        <p:txBody>
          <a:bodyPr wrap="square" rtlCol="0">
            <a:spAutoFit/>
          </a:bodyPr>
          <a:p>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赛后统计</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成绩汇总。</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功能：</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查看所有获奖运动员名单、成绩、参赛单位等信息，并支持导出。</a:t>
            </a:r>
            <a:endParaRPr lang="zh-CN" altLang="en-US">
              <a:solidFill>
                <a:schemeClr val="tx1"/>
              </a:solidFill>
              <a:cs typeface="微软雅黑" panose="020B0503020204020204" charset="-122"/>
            </a:endParaRPr>
          </a:p>
        </p:txBody>
      </p:sp>
      <p:sp>
        <p:nvSpPr>
          <p:cNvPr id="9" name="标题 8"/>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赛后统计</a:t>
            </a:r>
            <a:r>
              <a:rPr lang="zh-CN" altLang="en-US" dirty="0">
                <a:sym typeface="+mn-ea"/>
              </a:rPr>
              <a:t>—</a:t>
            </a:r>
            <a:r>
              <a:rPr lang="zh-CN" altLang="en-US" dirty="0">
                <a:sym typeface="+mn-ea"/>
              </a:rPr>
              <a:t>成绩汇总</a:t>
            </a:r>
            <a:endParaRPr lang="zh-CN" altLang="en-US" dirty="0">
              <a:sym typeface="+mn-ea"/>
            </a:endParaRPr>
          </a:p>
        </p:txBody>
      </p:sp>
      <p:pic>
        <p:nvPicPr>
          <p:cNvPr id="2" name="图片 1"/>
          <p:cNvPicPr>
            <a:picLocks noChangeAspect="1"/>
          </p:cNvPicPr>
          <p:nvPr/>
        </p:nvPicPr>
        <p:blipFill>
          <a:blip r:embed="rId5"/>
          <a:stretch>
            <a:fillRect/>
          </a:stretch>
        </p:blipFill>
        <p:spPr>
          <a:xfrm>
            <a:off x="695960" y="1251585"/>
            <a:ext cx="7647940" cy="4420235"/>
          </a:xfrm>
          <a:prstGeom prst="rect">
            <a:avLst/>
          </a:prstGeom>
        </p:spPr>
      </p:pic>
    </p:spTree>
    <p:custDataLst>
      <p:tags r:id="rId6"/>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714105" y="1303655"/>
            <a:ext cx="3375025" cy="2306955"/>
          </a:xfrm>
          <a:prstGeom prst="rect">
            <a:avLst/>
          </a:prstGeom>
          <a:noFill/>
        </p:spPr>
        <p:txBody>
          <a:bodyPr wrap="square" rtlCol="0">
            <a:normAutofit/>
          </a:bodyPr>
          <a:p>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赛后统计</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统合查询。</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功能：</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可查询团体总分详情、各比赛单元比赛结果、运动员查询。</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p:txBody>
      </p:sp>
      <p:sp>
        <p:nvSpPr>
          <p:cNvPr id="9" name="标题 8"/>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赛后统计</a:t>
            </a:r>
            <a:r>
              <a:rPr lang="zh-CN" altLang="en-US" dirty="0">
                <a:sym typeface="+mn-ea"/>
              </a:rPr>
              <a:t>—</a:t>
            </a:r>
            <a:r>
              <a:rPr lang="zh-CN" altLang="en-US" dirty="0">
                <a:sym typeface="+mn-ea"/>
              </a:rPr>
              <a:t>综合查询</a:t>
            </a:r>
            <a:endParaRPr lang="zh-CN" altLang="en-US" dirty="0">
              <a:sym typeface="+mn-ea"/>
            </a:endParaRPr>
          </a:p>
        </p:txBody>
      </p:sp>
      <p:pic>
        <p:nvPicPr>
          <p:cNvPr id="3" name="图片 2"/>
          <p:cNvPicPr>
            <a:picLocks noChangeAspect="1"/>
          </p:cNvPicPr>
          <p:nvPr/>
        </p:nvPicPr>
        <p:blipFill>
          <a:blip r:embed="rId5"/>
          <a:stretch>
            <a:fillRect/>
          </a:stretch>
        </p:blipFill>
        <p:spPr>
          <a:xfrm>
            <a:off x="695960" y="1376680"/>
            <a:ext cx="7929880" cy="3627120"/>
          </a:xfrm>
          <a:prstGeom prst="rect">
            <a:avLst/>
          </a:prstGeom>
        </p:spPr>
      </p:pic>
    </p:spTree>
    <p:custDataLst>
      <p:tags r:id="rId6"/>
    </p:custData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文本框 5"/>
          <p:cNvSpPr txBox="1"/>
          <p:nvPr>
            <p:custDataLst>
              <p:tags r:id="rId3"/>
            </p:custDataLst>
          </p:nvPr>
        </p:nvSpPr>
        <p:spPr>
          <a:xfrm>
            <a:off x="8901430" y="1312545"/>
            <a:ext cx="3187700" cy="2306955"/>
          </a:xfrm>
          <a:prstGeom prst="rect">
            <a:avLst/>
          </a:prstGeom>
          <a:noFill/>
        </p:spPr>
        <p:txBody>
          <a:bodyPr wrap="square" rtlCol="0">
            <a:spAutoFit/>
          </a:bodyPr>
          <a:p>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赛后统计</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团队积分。</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功能：</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可查询各参赛队详细得分情况。</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p:txBody>
      </p:sp>
      <p:pic>
        <p:nvPicPr>
          <p:cNvPr id="5" name="内容占位符 4"/>
          <p:cNvPicPr>
            <a:picLocks noChangeAspect="1"/>
          </p:cNvPicPr>
          <p:nvPr>
            <p:custDataLst>
              <p:tags r:id="rId4"/>
            </p:custDataLst>
          </p:nvPr>
        </p:nvPicPr>
        <p:blipFill>
          <a:blip r:embed="rId5"/>
          <a:stretch>
            <a:fillRect/>
          </a:stretch>
        </p:blipFill>
        <p:spPr>
          <a:xfrm>
            <a:off x="695960" y="1312545"/>
            <a:ext cx="8105775" cy="3853815"/>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赛后统计</a:t>
            </a:r>
            <a:r>
              <a:rPr lang="zh-CN" altLang="en-US" dirty="0">
                <a:sym typeface="+mn-ea"/>
              </a:rPr>
              <a:t>—</a:t>
            </a:r>
            <a:r>
              <a:rPr lang="zh-CN" altLang="en-US" dirty="0">
                <a:sym typeface="+mn-ea"/>
              </a:rPr>
              <a:t>团队积分</a:t>
            </a:r>
            <a:endParaRPr lang="zh-CN" altLang="en-US" dirty="0">
              <a:sym typeface="+mn-ea"/>
            </a:endParaRPr>
          </a:p>
        </p:txBody>
      </p:sp>
    </p:spTree>
    <p:custDataLst>
      <p:tags r:id="rId7"/>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文本框 5"/>
          <p:cNvSpPr txBox="1"/>
          <p:nvPr>
            <p:custDataLst>
              <p:tags r:id="rId3"/>
            </p:custDataLst>
          </p:nvPr>
        </p:nvSpPr>
        <p:spPr>
          <a:xfrm>
            <a:off x="8936990" y="1362075"/>
            <a:ext cx="3115310" cy="2584450"/>
          </a:xfrm>
          <a:prstGeom prst="rect">
            <a:avLst/>
          </a:prstGeom>
          <a:noFill/>
        </p:spPr>
        <p:txBody>
          <a:bodyPr wrap="square" rtlCol="0">
            <a:spAutoFit/>
          </a:bodyPr>
          <a:p>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赛后统计</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破纪录汇总。</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功能：</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可查询本届运动会破纪录情况。</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95960" y="1362075"/>
            <a:ext cx="8106410" cy="3330575"/>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赛后统计</a:t>
            </a:r>
            <a:r>
              <a:rPr lang="zh-CN" altLang="en-US" dirty="0">
                <a:sym typeface="+mn-ea"/>
              </a:rPr>
              <a:t>—</a:t>
            </a:r>
            <a:r>
              <a:rPr lang="zh-CN" altLang="en-US" dirty="0">
                <a:sym typeface="+mn-ea"/>
              </a:rPr>
              <a:t>破纪录汇总</a:t>
            </a:r>
            <a:endParaRPr lang="zh-CN" altLang="en-US" dirty="0">
              <a:sym typeface="+mn-ea"/>
            </a:endParaRPr>
          </a:p>
        </p:txBody>
      </p:sp>
    </p:spTree>
    <p:custDataLst>
      <p:tags r:id="rId7"/>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32130" y="2036445"/>
            <a:ext cx="2563495" cy="2195830"/>
          </a:xfrm>
        </p:spPr>
        <p:txBody>
          <a:bodyPr anchor="ctr" anchorCtr="0"/>
          <a:lstStyle/>
          <a:p>
            <a:pPr algn="ctr">
              <a:lnSpc>
                <a:spcPct val="110000"/>
              </a:lnSpc>
            </a:pPr>
            <a:r>
              <a:rPr lang="zh-CN" altLang="en-US" sz="3600" dirty="0">
                <a:sym typeface="+mn-ea"/>
              </a:rPr>
              <a:t>举办运动会经验之谈</a:t>
            </a:r>
            <a:endParaRPr lang="zh-CN" altLang="en-US" sz="3600"/>
          </a:p>
        </p:txBody>
      </p:sp>
      <p:sp>
        <p:nvSpPr>
          <p:cNvPr id="3" name="矩形 2"/>
          <p:cNvSpPr/>
          <p:nvPr>
            <p:custDataLst>
              <p:tags r:id="rId2"/>
            </p:custDataLst>
          </p:nvPr>
        </p:nvSpPr>
        <p:spPr>
          <a:xfrm>
            <a:off x="754380" y="4300855"/>
            <a:ext cx="2157095" cy="1250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1">
              <a:ln>
                <a:noFill/>
              </a:ln>
              <a:solidFill>
                <a:schemeClr val="tx1">
                  <a:lumMod val="85000"/>
                  <a:lumOff val="15000"/>
                </a:schemeClr>
              </a:solidFill>
              <a:effectLst/>
              <a:uLnTx/>
              <a:uFillTx/>
              <a:latin typeface="Arial" panose="020B0604020202020204" pitchFamily="34" charset="0"/>
              <a:ea typeface="微软雅黑" panose="020B0503020204020204" charset="-122"/>
              <a:sym typeface="Arial" panose="020B0604020202020204" pitchFamily="34" charset="0"/>
            </a:endParaRPr>
          </a:p>
        </p:txBody>
      </p:sp>
      <p:sp>
        <p:nvSpPr>
          <p:cNvPr id="7" name="任意多边形 6"/>
          <p:cNvSpPr/>
          <p:nvPr>
            <p:custDataLst>
              <p:tags r:id="rId3"/>
            </p:custDataLst>
          </p:nvPr>
        </p:nvSpPr>
        <p:spPr>
          <a:xfrm>
            <a:off x="1804670" y="945198"/>
            <a:ext cx="8893175" cy="4967605"/>
          </a:xfrm>
          <a:custGeom>
            <a:avLst/>
            <a:gdLst>
              <a:gd name="connsiteX0" fmla="*/ 5 w 14004"/>
              <a:gd name="connsiteY0" fmla="*/ 1622 h 7822"/>
              <a:gd name="connsiteX1" fmla="*/ 0 w 14004"/>
              <a:gd name="connsiteY1" fmla="*/ 0 h 7822"/>
              <a:gd name="connsiteX2" fmla="*/ 14004 w 14004"/>
              <a:gd name="connsiteY2" fmla="*/ 0 h 7822"/>
              <a:gd name="connsiteX3" fmla="*/ 14004 w 14004"/>
              <a:gd name="connsiteY3" fmla="*/ 7822 h 7822"/>
              <a:gd name="connsiteX4" fmla="*/ 0 w 14004"/>
              <a:gd name="connsiteY4" fmla="*/ 7822 h 7822"/>
              <a:gd name="connsiteX5" fmla="*/ 5 w 14004"/>
              <a:gd name="connsiteY5" fmla="*/ 6212 h 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04" h="7822">
                <a:moveTo>
                  <a:pt x="5" y="1622"/>
                </a:moveTo>
                <a:lnTo>
                  <a:pt x="0" y="0"/>
                </a:lnTo>
                <a:lnTo>
                  <a:pt x="14004" y="0"/>
                </a:lnTo>
                <a:lnTo>
                  <a:pt x="14004" y="7822"/>
                </a:lnTo>
                <a:lnTo>
                  <a:pt x="0" y="7822"/>
                </a:lnTo>
                <a:lnTo>
                  <a:pt x="5" y="6212"/>
                </a:lnTo>
              </a:path>
            </a:pathLst>
          </a:custGeom>
          <a:noFill/>
          <a:ln w="19050">
            <a:solidFill>
              <a:schemeClr val="accent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2520000" anchor="ctr"/>
          <a:lstStyle/>
          <a:p>
            <a:pPr indent="0" algn="just" fontAlgn="auto">
              <a:lnSpc>
                <a:spcPct val="150000"/>
              </a:lnSpc>
            </a:pPr>
            <a:endParaRPr lang="zh-CN" altLang="en-US" kern="0" spc="0" dirty="0">
              <a:ln>
                <a:noFill/>
                <a:prstDash val="sysDot"/>
              </a:ln>
              <a:solidFill>
                <a:schemeClr val="tx1">
                  <a:lumMod val="85000"/>
                  <a:lumOff val="15000"/>
                </a:schemeClr>
              </a:solidFill>
              <a:latin typeface="+mn-ea"/>
              <a:ea typeface="+mn-ea"/>
              <a:sym typeface="+mn-ea"/>
            </a:endParaRPr>
          </a:p>
        </p:txBody>
      </p:sp>
      <p:sp>
        <p:nvSpPr>
          <p:cNvPr id="4" name="文本框 3"/>
          <p:cNvSpPr txBox="1"/>
          <p:nvPr>
            <p:custDataLst>
              <p:tags r:id="rId4"/>
            </p:custDataLst>
          </p:nvPr>
        </p:nvSpPr>
        <p:spPr>
          <a:xfrm>
            <a:off x="2911475" y="945515"/>
            <a:ext cx="7787005" cy="5464175"/>
          </a:xfrm>
          <a:prstGeom prst="rect">
            <a:avLst/>
          </a:prstGeom>
          <a:noFill/>
        </p:spPr>
        <p:txBody>
          <a:bodyPr wrap="square" rtlCol="0" anchor="ctr" anchorCtr="0">
            <a:normAutofit/>
          </a:bodyPr>
          <a:lstStyle/>
          <a:p>
            <a:pPr marL="285750" indent="-285750" fontAlgn="auto">
              <a:lnSpc>
                <a:spcPct val="150000"/>
              </a:lnSpc>
              <a:buFont typeface="Arial" panose="020B0604020202020204" pitchFamily="34" charset="0"/>
              <a:buChar char="•"/>
            </a:pPr>
            <a:r>
              <a:rPr lang="zh-CN" altLang="en-US">
                <a:cs typeface="微软雅黑" panose="020B0503020204020204" charset="-122"/>
                <a:sym typeface="+mn-ea"/>
              </a:rPr>
              <a:t>举办一届运动会，最大的工作量是赛前工作，赛前工作准备充分，赛中和赛后就会非常轻松</a:t>
            </a:r>
            <a:endParaRPr lang="zh-CN" altLang="en-US">
              <a:solidFill>
                <a:schemeClr val="tx1"/>
              </a:solidFill>
              <a:latin typeface="+mn-lt"/>
              <a:ea typeface="+mn-ea"/>
              <a:cs typeface="微软雅黑" panose="020B0503020204020204" charset="-122"/>
            </a:endParaRPr>
          </a:p>
          <a:p>
            <a:pPr marL="285750" indent="-285750" fontAlgn="auto">
              <a:lnSpc>
                <a:spcPct val="150000"/>
              </a:lnSpc>
              <a:buFont typeface="Arial" panose="020B0604020202020204" pitchFamily="34" charset="0"/>
              <a:buChar char="•"/>
            </a:pPr>
            <a:r>
              <a:rPr lang="zh-CN" altLang="en-US">
                <a:cs typeface="微软雅黑" panose="020B0503020204020204" charset="-122"/>
                <a:sym typeface="+mn-ea"/>
              </a:rPr>
              <a:t>赛前工作最大的工作量就是运动会的报名</a:t>
            </a:r>
            <a:r>
              <a:rPr lang="en-US" altLang="zh-CN">
                <a:cs typeface="微软雅黑" panose="020B0503020204020204" charset="-122"/>
                <a:sym typeface="+mn-ea"/>
              </a:rPr>
              <a:t>+</a:t>
            </a:r>
            <a:r>
              <a:rPr lang="zh-CN" altLang="en-US">
                <a:cs typeface="微软雅黑" panose="020B0503020204020204" charset="-122"/>
                <a:sym typeface="+mn-ea"/>
              </a:rPr>
              <a:t>生成秩序册编排，一切准备工作就是在此</a:t>
            </a:r>
            <a:endParaRPr lang="zh-CN" altLang="en-US">
              <a:solidFill>
                <a:schemeClr val="tx1"/>
              </a:solidFill>
              <a:latin typeface="+mn-lt"/>
              <a:ea typeface="+mn-ea"/>
              <a:cs typeface="微软雅黑" panose="020B0503020204020204" charset="-122"/>
            </a:endParaRPr>
          </a:p>
          <a:p>
            <a:pPr marL="285750" indent="-285750" fontAlgn="auto">
              <a:lnSpc>
                <a:spcPct val="150000"/>
              </a:lnSpc>
              <a:buFont typeface="Arial" panose="020B0604020202020204" pitchFamily="34" charset="0"/>
              <a:buChar char="•"/>
            </a:pPr>
            <a:r>
              <a:rPr lang="zh-CN" altLang="en-US">
                <a:cs typeface="微软雅黑" panose="020B0503020204020204" charset="-122"/>
                <a:sym typeface="+mn-ea"/>
              </a:rPr>
              <a:t>强烈推荐用网络报名或小程序报名，这样会大大减轻体育老师的工作量，并且也是为了防止报名出错</a:t>
            </a:r>
            <a:endParaRPr lang="zh-CN" altLang="en-US">
              <a:cs typeface="微软雅黑" panose="020B0503020204020204" charset="-122"/>
              <a:sym typeface="+mn-ea"/>
            </a:endParaRPr>
          </a:p>
          <a:p>
            <a:pPr marL="285750" indent="-285750" fontAlgn="auto">
              <a:lnSpc>
                <a:spcPct val="150000"/>
              </a:lnSpc>
              <a:buFont typeface="Arial" panose="020B0604020202020204" pitchFamily="34" charset="0"/>
              <a:buChar char="•"/>
            </a:pPr>
            <a:r>
              <a:rPr lang="zh-CN" altLang="en-US">
                <a:cs typeface="微软雅黑" panose="020B0503020204020204" charset="-122"/>
                <a:sym typeface="+mn-ea"/>
              </a:rPr>
              <a:t>强烈建议比赛期间尽可能不要随意变动报名结果</a:t>
            </a:r>
            <a:endParaRPr lang="zh-CN" altLang="en-US">
              <a:cs typeface="微软雅黑" panose="020B0503020204020204" charset="-122"/>
              <a:sym typeface="+mn-ea"/>
            </a:endParaRPr>
          </a:p>
          <a:p>
            <a:pPr marL="285750" indent="-285750" fontAlgn="auto">
              <a:lnSpc>
                <a:spcPct val="150000"/>
              </a:lnSpc>
              <a:buFont typeface="Arial" panose="020B0604020202020204" pitchFamily="34" charset="0"/>
              <a:buChar char="•"/>
            </a:pPr>
            <a:r>
              <a:rPr lang="zh-CN" altLang="en-US">
                <a:cs typeface="微软雅黑" panose="020B0503020204020204" charset="-122"/>
                <a:sym typeface="+mn-ea"/>
              </a:rPr>
              <a:t>运动会秩序册生成之后，在正式印发前，可以发一版秩序册样稿，直接发给各参赛队，经确认无误再印刷</a:t>
            </a:r>
            <a:endParaRPr lang="zh-CN" altLang="en-US">
              <a:solidFill>
                <a:schemeClr val="tx1"/>
              </a:solidFill>
              <a:latin typeface="+mn-lt"/>
              <a:ea typeface="+mn-ea"/>
              <a:cs typeface="微软雅黑" panose="020B0503020204020204" charset="-122"/>
            </a:endParaRPr>
          </a:p>
          <a:p>
            <a:pPr marL="285750" indent="-285750" fontAlgn="auto">
              <a:lnSpc>
                <a:spcPct val="150000"/>
              </a:lnSpc>
              <a:buFont typeface="Arial" panose="020B0604020202020204" pitchFamily="34" charset="0"/>
              <a:buChar char="•"/>
            </a:pPr>
            <a:r>
              <a:rPr lang="zh-CN" altLang="en-US">
                <a:cs typeface="微软雅黑" panose="020B0503020204020204" charset="-122"/>
                <a:sym typeface="+mn-ea"/>
              </a:rPr>
              <a:t>运动会秩序册日程、赛制、录取规则等编排完毕，务必检查一遍，防止没考虑全面在比赛期间修改（会额外增加工作量）</a:t>
            </a:r>
            <a:endParaRPr lang="zh-CN" altLang="en-US">
              <a:solidFill>
                <a:schemeClr val="tx1"/>
              </a:solidFill>
              <a:latin typeface="+mn-lt"/>
              <a:ea typeface="+mn-ea"/>
              <a:cs typeface="微软雅黑" panose="020B0503020204020204" charset="-122"/>
            </a:endParaRPr>
          </a:p>
          <a:p>
            <a:pPr indent="0" fontAlgn="auto">
              <a:lnSpc>
                <a:spcPct val="150000"/>
              </a:lnSpc>
            </a:pPr>
            <a:endParaRPr lang="zh-CN" altLang="en-US"/>
          </a:p>
        </p:txBody>
      </p:sp>
    </p:spTree>
    <p:custDataLst>
      <p:tags r:id="rId5"/>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文本框 5"/>
          <p:cNvSpPr txBox="1"/>
          <p:nvPr>
            <p:custDataLst>
              <p:tags r:id="rId3"/>
            </p:custDataLst>
          </p:nvPr>
        </p:nvSpPr>
        <p:spPr>
          <a:xfrm>
            <a:off x="8714105" y="1565910"/>
            <a:ext cx="3343910" cy="2306955"/>
          </a:xfrm>
          <a:prstGeom prst="rect">
            <a:avLst/>
          </a:prstGeom>
          <a:noFill/>
        </p:spPr>
        <p:txBody>
          <a:bodyPr wrap="square" rtlCol="0">
            <a:normAutofit/>
          </a:bodyPr>
          <a:p>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赛后统计</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数据导出。</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r>
              <a:rPr lang="zh-CN" altLang="en-US" b="1">
                <a:solidFill>
                  <a:schemeClr val="tx1"/>
                </a:solidFill>
                <a:cs typeface="微软雅黑" panose="020B0503020204020204" charset="-122"/>
              </a:rPr>
              <a:t>功能：</a:t>
            </a:r>
            <a:endParaRPr lang="zh-CN" altLang="en-US" b="1">
              <a:solidFill>
                <a:schemeClr val="tx1"/>
              </a:solidFill>
              <a:cs typeface="微软雅黑" panose="020B0503020204020204" charset="-122"/>
            </a:endParaRPr>
          </a:p>
          <a:p>
            <a:r>
              <a:rPr lang="zh-CN" altLang="en-US">
                <a:solidFill>
                  <a:schemeClr val="tx1"/>
                </a:solidFill>
                <a:cs typeface="微软雅黑" panose="020B0503020204020204" charset="-122"/>
              </a:rPr>
              <a:t>运动会结束导出所有数据，以备查阅。</a:t>
            </a:r>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a:p>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695960" y="1359535"/>
            <a:ext cx="7905750" cy="3452495"/>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赛后统计</a:t>
            </a:r>
            <a:r>
              <a:rPr lang="zh-CN" altLang="en-US" dirty="0">
                <a:sym typeface="+mn-ea"/>
              </a:rPr>
              <a:t>—</a:t>
            </a:r>
            <a:r>
              <a:rPr lang="zh-CN" altLang="en-US" dirty="0">
                <a:sym typeface="+mn-ea"/>
              </a:rPr>
              <a:t>数据导出</a:t>
            </a:r>
            <a:endParaRPr lang="zh-CN" altLang="en-US" dirty="0">
              <a:sym typeface="+mn-ea"/>
            </a:endParaRPr>
          </a:p>
        </p:txBody>
      </p:sp>
    </p:spTree>
    <p:custDataLst>
      <p:tags r:id="rId7"/>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6" name="标题"/>
          <p:cNvSpPr>
            <a:spLocks noGrp="1"/>
          </p:cNvSpPr>
          <p:nvPr>
            <p:ph type="ctrTitle"/>
            <p:custDataLst>
              <p:tags r:id="rId2"/>
            </p:custDataLst>
          </p:nvPr>
        </p:nvSpPr>
        <p:spPr/>
        <p:txBody>
          <a:bodyPr/>
          <a:lstStyle/>
          <a:p>
            <a:r>
              <a:rPr lang="zh-CN" altLang="en-US"/>
              <a:t>感谢您的观看</a:t>
            </a:r>
            <a:endParaRPr lang="zh-CN" altLang="en-US"/>
          </a:p>
        </p:txBody>
      </p:sp>
      <p:sp>
        <p:nvSpPr>
          <p:cNvPr id="10" name="署名"/>
          <p:cNvSpPr>
            <a:spLocks noGrp="1"/>
          </p:cNvSpPr>
          <p:nvPr>
            <p:ph type="body" sz="quarter" idx="17"/>
            <p:custDataLst>
              <p:tags r:id="rId3"/>
            </p:custDataLst>
          </p:nvPr>
        </p:nvSpPr>
        <p:spPr/>
        <p:txBody>
          <a:bodyPr/>
          <a:lstStyle/>
          <a:p>
            <a:r>
              <a:rPr lang="zh-CN" altLang="en-US"/>
              <a:t>汇报人：</a:t>
            </a:r>
            <a:r>
              <a:rPr lang="en-US" altLang="zh-CN"/>
              <a:t>121</a:t>
            </a:r>
            <a:endParaRPr lang="en-US" altLang="zh-CN"/>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a:t>举办一届运动会</a:t>
            </a:r>
            <a:r>
              <a:rPr lang="zh-CN" altLang="en-US"/>
              <a:t>流程</a:t>
            </a:r>
            <a:endParaRPr lang="zh-CN" altLang="en-US"/>
          </a:p>
        </p:txBody>
      </p:sp>
      <p:sp>
        <p:nvSpPr>
          <p:cNvPr id="9" name="矩形: 圆角 8"/>
          <p:cNvSpPr/>
          <p:nvPr>
            <p:custDataLst>
              <p:tags r:id="rId2"/>
            </p:custDataLst>
          </p:nvPr>
        </p:nvSpPr>
        <p:spPr>
          <a:xfrm>
            <a:off x="915352" y="2405384"/>
            <a:ext cx="2493646" cy="1767451"/>
          </a:xfrm>
          <a:prstGeom prst="roundRect">
            <a:avLst>
              <a:gd name="adj" fmla="val 11892"/>
            </a:avLst>
          </a:prstGeom>
          <a:solidFill>
            <a:schemeClr val="accent1">
              <a:lumMod val="25000"/>
              <a:lumOff val="75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4" name="矩形: 圆角 13"/>
          <p:cNvSpPr/>
          <p:nvPr>
            <p:custDataLst>
              <p:tags r:id="rId3"/>
            </p:custDataLst>
          </p:nvPr>
        </p:nvSpPr>
        <p:spPr>
          <a:xfrm>
            <a:off x="6160452" y="2405384"/>
            <a:ext cx="2493646" cy="1767451"/>
          </a:xfrm>
          <a:prstGeom prst="roundRect">
            <a:avLst>
              <a:gd name="adj" fmla="val 11892"/>
            </a:avLst>
          </a:prstGeom>
          <a:solidFill>
            <a:schemeClr val="tx2">
              <a:lumMod val="50000"/>
              <a:lumOff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7" name="矩形: 圆角 46"/>
          <p:cNvSpPr/>
          <p:nvPr>
            <p:custDataLst>
              <p:tags r:id="rId4"/>
            </p:custDataLst>
          </p:nvPr>
        </p:nvSpPr>
        <p:spPr>
          <a:xfrm>
            <a:off x="8789096" y="2413815"/>
            <a:ext cx="2493646" cy="1767451"/>
          </a:xfrm>
          <a:prstGeom prst="roundRect">
            <a:avLst>
              <a:gd name="adj" fmla="val 11892"/>
            </a:avLst>
          </a:prstGeom>
          <a:gradFill>
            <a:gsLst>
              <a:gs pos="25000">
                <a:srgbClr val="FCD254"/>
              </a:gs>
              <a:gs pos="75000">
                <a:srgbClr val="FFE890"/>
              </a:gs>
              <a:gs pos="0">
                <a:srgbClr val="EDBE32"/>
              </a:gs>
              <a:gs pos="100000">
                <a:srgbClr val="FFEEB1"/>
              </a:gs>
            </a:gsLst>
            <a:lin ang="189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3" name="矩形: 圆角 12"/>
          <p:cNvSpPr/>
          <p:nvPr>
            <p:custDataLst>
              <p:tags r:id="rId5"/>
            </p:custDataLst>
          </p:nvPr>
        </p:nvSpPr>
        <p:spPr>
          <a:xfrm>
            <a:off x="3537585" y="2406015"/>
            <a:ext cx="2493645" cy="1766570"/>
          </a:xfrm>
          <a:prstGeom prst="roundRect">
            <a:avLst>
              <a:gd name="adj" fmla="val 1189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7" name="矩形: 圆角 16"/>
          <p:cNvSpPr/>
          <p:nvPr>
            <p:custDataLst>
              <p:tags r:id="rId6"/>
            </p:custDataLst>
          </p:nvPr>
        </p:nvSpPr>
        <p:spPr>
          <a:xfrm>
            <a:off x="1236516" y="3107667"/>
            <a:ext cx="1852589" cy="339780"/>
          </a:xfrm>
          <a:prstGeom prst="roundRect">
            <a:avLst>
              <a:gd name="adj" fmla="val 50000"/>
            </a:avLst>
          </a:prstGeom>
          <a:noFill/>
          <a:ln>
            <a:noFill/>
          </a:ln>
          <a:effectLst/>
        </p:spPr>
        <p:style>
          <a:lnRef idx="2">
            <a:schemeClr val="accent1">
              <a:lumMod val="75000"/>
            </a:schemeClr>
          </a:lnRef>
          <a:fillRef idx="1">
            <a:schemeClr val="accent1"/>
          </a:fillRef>
          <a:effectRef idx="0">
            <a:srgbClr val="FFFFFF"/>
          </a:effectRef>
          <a:fontRef idx="minor">
            <a:schemeClr val="lt1"/>
          </a:fontRef>
        </p:style>
        <p:txBody>
          <a:bodyPr wrap="square" lIns="0" tIns="0" rIns="0" bIns="0" rtlCol="0" anchor="ctr">
            <a:noAutofit/>
          </a:bodyPr>
          <a:lstStyle/>
          <a:p>
            <a:pPr algn="ctr"/>
            <a:r>
              <a:rPr lang="zh-CN" altLang="en-US">
                <a:solidFill>
                  <a:schemeClr val="tx1"/>
                </a:solidFill>
                <a:cs typeface="微软雅黑" panose="020B0503020204020204" charset="-122"/>
                <a:sym typeface="+mn-ea"/>
              </a:rPr>
              <a:t>创建运动会</a:t>
            </a:r>
            <a:endParaRPr lang="zh-CN" altLang="en-US">
              <a:solidFill>
                <a:schemeClr val="tx1"/>
              </a:solidFill>
              <a:cs typeface="微软雅黑" panose="020B0503020204020204" charset="-122"/>
              <a:sym typeface="+mn-ea"/>
            </a:endParaRPr>
          </a:p>
          <a:p>
            <a:pPr algn="ctr"/>
            <a:r>
              <a:rPr lang="zh-CN" altLang="en-US">
                <a:solidFill>
                  <a:schemeClr val="tx1"/>
                </a:solidFill>
                <a:cs typeface="微软雅黑" panose="020B0503020204020204" charset="-122"/>
                <a:sym typeface="+mn-ea"/>
              </a:rPr>
              <a:t>（运动会前</a:t>
            </a:r>
            <a:r>
              <a:rPr lang="en-US" altLang="zh-CN">
                <a:solidFill>
                  <a:schemeClr val="tx1"/>
                </a:solidFill>
                <a:cs typeface="微软雅黑" panose="020B0503020204020204" charset="-122"/>
                <a:sym typeface="+mn-ea"/>
              </a:rPr>
              <a:t>10</a:t>
            </a:r>
            <a:r>
              <a:rPr lang="zh-CN" altLang="en-US">
                <a:solidFill>
                  <a:schemeClr val="tx1"/>
                </a:solidFill>
                <a:cs typeface="微软雅黑" panose="020B0503020204020204" charset="-122"/>
                <a:sym typeface="+mn-ea"/>
              </a:rPr>
              <a:t>天）</a:t>
            </a:r>
            <a:endParaRPr lang="zh-CN" altLang="en-US">
              <a:solidFill>
                <a:schemeClr val="tx1"/>
              </a:solidFill>
              <a:cs typeface="微软雅黑" panose="020B0503020204020204" charset="-122"/>
              <a:sym typeface="+mn-ea"/>
            </a:endParaRPr>
          </a:p>
        </p:txBody>
      </p:sp>
      <p:cxnSp>
        <p:nvCxnSpPr>
          <p:cNvPr id="8" name="直接连接符 7"/>
          <p:cNvCxnSpPr/>
          <p:nvPr>
            <p:custDataLst>
              <p:tags r:id="rId7"/>
            </p:custDataLst>
          </p:nvPr>
        </p:nvCxnSpPr>
        <p:spPr>
          <a:xfrm>
            <a:off x="0" y="5305878"/>
            <a:ext cx="12192000" cy="0"/>
          </a:xfrm>
          <a:prstGeom prst="line">
            <a:avLst/>
          </a:prstGeom>
          <a:ln w="25400">
            <a:gradFill flip="none" rotWithShape="1">
              <a:gsLst>
                <a:gs pos="0">
                  <a:schemeClr val="accent1">
                    <a:lumMod val="20000"/>
                    <a:lumOff val="80000"/>
                    <a:alpha val="100000"/>
                  </a:schemeClr>
                </a:gs>
                <a:gs pos="69000">
                  <a:schemeClr val="accent1">
                    <a:alpha val="80000"/>
                  </a:schemeClr>
                </a:gs>
                <a:gs pos="39000">
                  <a:schemeClr val="accent1">
                    <a:alpha val="80000"/>
                  </a:schemeClr>
                </a:gs>
                <a:gs pos="100000">
                  <a:schemeClr val="accent1">
                    <a:lumMod val="20000"/>
                    <a:lumOff val="80000"/>
                    <a:alpha val="100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9" name="文本框 18"/>
          <p:cNvSpPr txBox="1"/>
          <p:nvPr>
            <p:custDataLst>
              <p:tags r:id="rId8"/>
            </p:custDataLst>
          </p:nvPr>
        </p:nvSpPr>
        <p:spPr>
          <a:xfrm>
            <a:off x="3858260" y="2542540"/>
            <a:ext cx="1852295" cy="1450975"/>
          </a:xfrm>
          <a:prstGeom prst="rect">
            <a:avLst/>
          </a:prstGeom>
          <a:noFill/>
        </p:spPr>
        <p:txBody>
          <a:bodyPr wrap="square" lIns="0" tIns="0" rIns="0" bIns="0" rtlCol="0" anchor="ctr" anchorCtr="0">
            <a:noAutofit/>
          </a:bodyPr>
          <a:lstStyle/>
          <a:p>
            <a:pPr algn="ctr">
              <a:lnSpc>
                <a:spcPct val="120000"/>
              </a:lnSpc>
            </a:pPr>
            <a:r>
              <a:rPr lang="zh-CN" altLang="en-US" sz="1400">
                <a:solidFill>
                  <a:schemeClr val="bg1"/>
                </a:solidFill>
                <a:cs typeface="微软雅黑" panose="020B0503020204020204" charset="-122"/>
                <a:sym typeface="+mn-ea"/>
              </a:rPr>
              <a:t>基础设置、规则配置、纪录设置、奖状设置、报名、项目编排、生成秩序册</a:t>
            </a:r>
            <a:endParaRPr lang="zh-CN" altLang="en-US" sz="1400">
              <a:solidFill>
                <a:schemeClr val="bg1"/>
              </a:solidFill>
              <a:cs typeface="微软雅黑" panose="020B0503020204020204" charset="-122"/>
              <a:sym typeface="+mn-ea"/>
            </a:endParaRPr>
          </a:p>
          <a:p>
            <a:pPr algn="ctr">
              <a:lnSpc>
                <a:spcPct val="120000"/>
              </a:lnSpc>
            </a:pPr>
            <a:r>
              <a:rPr lang="zh-CN" altLang="en-US" sz="1400">
                <a:solidFill>
                  <a:schemeClr val="bg1"/>
                </a:solidFill>
                <a:cs typeface="微软雅黑" panose="020B0503020204020204" charset="-122"/>
                <a:sym typeface="+mn-ea"/>
              </a:rPr>
              <a:t>（报名</a:t>
            </a:r>
            <a:r>
              <a:rPr lang="en-US" altLang="zh-CN" sz="1400">
                <a:solidFill>
                  <a:schemeClr val="bg1"/>
                </a:solidFill>
                <a:cs typeface="微软雅黑" panose="020B0503020204020204" charset="-122"/>
                <a:sym typeface="+mn-ea"/>
              </a:rPr>
              <a:t>2-3</a:t>
            </a:r>
            <a:r>
              <a:rPr lang="zh-CN" altLang="en-US" sz="1400">
                <a:solidFill>
                  <a:schemeClr val="bg1"/>
                </a:solidFill>
                <a:cs typeface="微软雅黑" panose="020B0503020204020204" charset="-122"/>
                <a:sym typeface="+mn-ea"/>
              </a:rPr>
              <a:t>天，编排</a:t>
            </a:r>
            <a:r>
              <a:rPr lang="en-US" altLang="zh-CN" sz="1400">
                <a:solidFill>
                  <a:schemeClr val="bg1"/>
                </a:solidFill>
                <a:cs typeface="微软雅黑" panose="020B0503020204020204" charset="-122"/>
                <a:sym typeface="+mn-ea"/>
              </a:rPr>
              <a:t>1</a:t>
            </a:r>
            <a:r>
              <a:rPr lang="zh-CN" altLang="en-US" sz="1400">
                <a:solidFill>
                  <a:schemeClr val="bg1"/>
                </a:solidFill>
                <a:cs typeface="微软雅黑" panose="020B0503020204020204" charset="-122"/>
                <a:sym typeface="+mn-ea"/>
              </a:rPr>
              <a:t>天）</a:t>
            </a:r>
            <a:endParaRPr lang="zh-CN" altLang="en-US" sz="1400">
              <a:solidFill>
                <a:schemeClr val="bg1"/>
              </a:solidFill>
              <a:cs typeface="微软雅黑" panose="020B0503020204020204" charset="-122"/>
              <a:sym typeface="+mn-ea"/>
            </a:endParaRPr>
          </a:p>
        </p:txBody>
      </p:sp>
      <p:sp>
        <p:nvSpPr>
          <p:cNvPr id="21" name="文本框 20"/>
          <p:cNvSpPr txBox="1"/>
          <p:nvPr>
            <p:custDataLst>
              <p:tags r:id="rId9"/>
            </p:custDataLst>
          </p:nvPr>
        </p:nvSpPr>
        <p:spPr>
          <a:xfrm>
            <a:off x="6480810" y="2542540"/>
            <a:ext cx="1852295" cy="1450975"/>
          </a:xfrm>
          <a:prstGeom prst="rect">
            <a:avLst/>
          </a:prstGeom>
          <a:noFill/>
        </p:spPr>
        <p:txBody>
          <a:bodyPr wrap="square" lIns="0" tIns="0" rIns="0" bIns="0" rtlCol="0" anchor="ctr" anchorCtr="0">
            <a:noAutofit/>
          </a:bodyPr>
          <a:lstStyle/>
          <a:p>
            <a:pPr algn="ctr">
              <a:lnSpc>
                <a:spcPct val="120000"/>
              </a:lnSpc>
            </a:pPr>
            <a:r>
              <a:rPr lang="zh-CN" altLang="en-US" sz="1400">
                <a:solidFill>
                  <a:schemeClr val="tx1">
                    <a:lumMod val="85000"/>
                    <a:lumOff val="15000"/>
                  </a:schemeClr>
                </a:solidFill>
              </a:rPr>
              <a:t>打印检录表、裁判员管理、成绩录入、打印奖状、棒次表管理、电计时设置（实</a:t>
            </a:r>
            <a:r>
              <a:rPr lang="zh-CN" altLang="en-US" sz="1400">
                <a:solidFill>
                  <a:schemeClr val="tx1">
                    <a:lumMod val="85000"/>
                    <a:lumOff val="15000"/>
                  </a:schemeClr>
                </a:solidFill>
              </a:rPr>
              <a:t>时）</a:t>
            </a:r>
            <a:endParaRPr lang="zh-CN" altLang="en-US" sz="1400">
              <a:solidFill>
                <a:schemeClr val="tx1">
                  <a:lumMod val="85000"/>
                  <a:lumOff val="15000"/>
                </a:schemeClr>
              </a:solidFill>
            </a:endParaRPr>
          </a:p>
        </p:txBody>
      </p:sp>
      <p:sp>
        <p:nvSpPr>
          <p:cNvPr id="25" name="文本框 24"/>
          <p:cNvSpPr txBox="1"/>
          <p:nvPr>
            <p:custDataLst>
              <p:tags r:id="rId10"/>
            </p:custDataLst>
          </p:nvPr>
        </p:nvSpPr>
        <p:spPr>
          <a:xfrm>
            <a:off x="1516917" y="5603444"/>
            <a:ext cx="1290517" cy="288000"/>
          </a:xfrm>
          <a:prstGeom prst="rect">
            <a:avLst/>
          </a:prstGeom>
          <a:noFill/>
        </p:spPr>
        <p:txBody>
          <a:bodyPr wrap="none" lIns="0" tIns="0" rIns="0" bIns="0" rtlCol="0">
            <a:noAutofit/>
          </a:bodyPr>
          <a:lstStyle/>
          <a:p>
            <a:pPr algn="ctr"/>
            <a:r>
              <a:rPr lang="zh-CN" altLang="en-US" sz="1600" b="1" spc="100" dirty="0">
                <a:solidFill>
                  <a:schemeClr val="tx1">
                    <a:lumMod val="50000"/>
                    <a:lumOff val="50000"/>
                  </a:schemeClr>
                </a:solidFill>
              </a:rPr>
              <a:t>创建</a:t>
            </a:r>
            <a:r>
              <a:rPr lang="zh-CN" altLang="en-US" sz="1600" b="1" spc="100" dirty="0">
                <a:solidFill>
                  <a:schemeClr val="tx1">
                    <a:lumMod val="50000"/>
                    <a:lumOff val="50000"/>
                  </a:schemeClr>
                </a:solidFill>
              </a:rPr>
              <a:t>运动会</a:t>
            </a:r>
            <a:endParaRPr lang="zh-CN" altLang="en-US" sz="1600" b="1" spc="100" dirty="0">
              <a:solidFill>
                <a:schemeClr val="tx1">
                  <a:lumMod val="50000"/>
                  <a:lumOff val="50000"/>
                </a:schemeClr>
              </a:solidFill>
            </a:endParaRPr>
          </a:p>
        </p:txBody>
      </p:sp>
      <p:sp>
        <p:nvSpPr>
          <p:cNvPr id="26" name="文本框 25"/>
          <p:cNvSpPr txBox="1"/>
          <p:nvPr>
            <p:custDataLst>
              <p:tags r:id="rId11"/>
            </p:custDataLst>
          </p:nvPr>
        </p:nvSpPr>
        <p:spPr>
          <a:xfrm>
            <a:off x="4139467" y="5603444"/>
            <a:ext cx="1290517" cy="288000"/>
          </a:xfrm>
          <a:prstGeom prst="rect">
            <a:avLst/>
          </a:prstGeom>
          <a:noFill/>
        </p:spPr>
        <p:txBody>
          <a:bodyPr wrap="none" lIns="0" tIns="0" rIns="0" bIns="0" rtlCol="0">
            <a:noAutofit/>
          </a:bodyPr>
          <a:lstStyle/>
          <a:p>
            <a:pPr algn="ctr"/>
            <a:r>
              <a:rPr lang="zh-CN" altLang="en-US" sz="1600" b="1" spc="100" dirty="0">
                <a:solidFill>
                  <a:schemeClr val="tx1">
                    <a:lumMod val="50000"/>
                    <a:lumOff val="50000"/>
                  </a:schemeClr>
                </a:solidFill>
              </a:rPr>
              <a:t>赛前</a:t>
            </a:r>
            <a:r>
              <a:rPr lang="zh-CN" altLang="en-US" sz="1600" b="1" spc="100" dirty="0">
                <a:solidFill>
                  <a:schemeClr val="tx1">
                    <a:lumMod val="50000"/>
                    <a:lumOff val="50000"/>
                  </a:schemeClr>
                </a:solidFill>
              </a:rPr>
              <a:t>工作</a:t>
            </a:r>
            <a:endParaRPr lang="zh-CN" altLang="en-US" sz="1600" b="1" spc="100" dirty="0">
              <a:solidFill>
                <a:schemeClr val="tx1">
                  <a:lumMod val="50000"/>
                  <a:lumOff val="50000"/>
                </a:schemeClr>
              </a:solidFill>
            </a:endParaRPr>
          </a:p>
        </p:txBody>
      </p:sp>
      <p:sp>
        <p:nvSpPr>
          <p:cNvPr id="27" name="文本框 26"/>
          <p:cNvSpPr txBox="1"/>
          <p:nvPr>
            <p:custDataLst>
              <p:tags r:id="rId12"/>
            </p:custDataLst>
          </p:nvPr>
        </p:nvSpPr>
        <p:spPr>
          <a:xfrm>
            <a:off x="6762017" y="5603444"/>
            <a:ext cx="1290517" cy="288000"/>
          </a:xfrm>
          <a:prstGeom prst="rect">
            <a:avLst/>
          </a:prstGeom>
          <a:noFill/>
        </p:spPr>
        <p:txBody>
          <a:bodyPr wrap="none" lIns="0" tIns="0" rIns="0" bIns="0" rtlCol="0">
            <a:noAutofit/>
          </a:bodyPr>
          <a:lstStyle/>
          <a:p>
            <a:pPr algn="ctr"/>
            <a:r>
              <a:rPr lang="zh-CN" altLang="en-US" sz="1600" b="1" spc="100" dirty="0">
                <a:solidFill>
                  <a:schemeClr val="tx1">
                    <a:lumMod val="50000"/>
                    <a:lumOff val="50000"/>
                  </a:schemeClr>
                </a:solidFill>
              </a:rPr>
              <a:t>赛中</a:t>
            </a:r>
            <a:r>
              <a:rPr lang="zh-CN" altLang="en-US" sz="1600" b="1" spc="100" dirty="0">
                <a:solidFill>
                  <a:schemeClr val="tx1">
                    <a:lumMod val="50000"/>
                    <a:lumOff val="50000"/>
                  </a:schemeClr>
                </a:solidFill>
              </a:rPr>
              <a:t>管理</a:t>
            </a:r>
            <a:endParaRPr lang="zh-CN" altLang="en-US" sz="1600" b="1" spc="100" dirty="0">
              <a:solidFill>
                <a:schemeClr val="tx1">
                  <a:lumMod val="50000"/>
                  <a:lumOff val="50000"/>
                </a:schemeClr>
              </a:solidFill>
            </a:endParaRPr>
          </a:p>
        </p:txBody>
      </p:sp>
      <p:sp>
        <p:nvSpPr>
          <p:cNvPr id="28" name="文本框 27"/>
          <p:cNvSpPr txBox="1"/>
          <p:nvPr>
            <p:custDataLst>
              <p:tags r:id="rId13"/>
            </p:custDataLst>
          </p:nvPr>
        </p:nvSpPr>
        <p:spPr>
          <a:xfrm>
            <a:off x="9384567" y="5603444"/>
            <a:ext cx="1290517" cy="288000"/>
          </a:xfrm>
          <a:prstGeom prst="rect">
            <a:avLst/>
          </a:prstGeom>
          <a:noFill/>
        </p:spPr>
        <p:txBody>
          <a:bodyPr wrap="none" lIns="0" tIns="0" rIns="0" bIns="0" rtlCol="0">
            <a:noAutofit/>
          </a:bodyPr>
          <a:lstStyle/>
          <a:p>
            <a:pPr algn="ctr"/>
            <a:r>
              <a:rPr lang="zh-CN" altLang="en-US" sz="1600" b="1" spc="100" dirty="0">
                <a:solidFill>
                  <a:schemeClr val="tx1">
                    <a:lumMod val="50000"/>
                    <a:lumOff val="50000"/>
                  </a:schemeClr>
                </a:solidFill>
              </a:rPr>
              <a:t>赛后</a:t>
            </a:r>
            <a:r>
              <a:rPr lang="zh-CN" altLang="en-US" sz="1600" b="1" spc="100" dirty="0">
                <a:solidFill>
                  <a:schemeClr val="tx1">
                    <a:lumMod val="50000"/>
                    <a:lumOff val="50000"/>
                  </a:schemeClr>
                </a:solidFill>
              </a:rPr>
              <a:t>统计</a:t>
            </a:r>
            <a:endParaRPr lang="zh-CN" altLang="en-US" sz="1600" b="1" spc="100" dirty="0">
              <a:solidFill>
                <a:schemeClr val="tx1">
                  <a:lumMod val="50000"/>
                  <a:lumOff val="50000"/>
                </a:schemeClr>
              </a:solidFill>
            </a:endParaRPr>
          </a:p>
        </p:txBody>
      </p:sp>
      <p:sp>
        <p:nvSpPr>
          <p:cNvPr id="30" name="椭圆 29"/>
          <p:cNvSpPr/>
          <p:nvPr>
            <p:custDataLst>
              <p:tags r:id="rId14"/>
            </p:custDataLst>
          </p:nvPr>
        </p:nvSpPr>
        <p:spPr>
          <a:xfrm>
            <a:off x="2108175" y="5262268"/>
            <a:ext cx="108000" cy="108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lt1"/>
              </a:solidFill>
            </a:endParaRPr>
          </a:p>
        </p:txBody>
      </p:sp>
      <p:sp>
        <p:nvSpPr>
          <p:cNvPr id="35" name="椭圆 34"/>
          <p:cNvSpPr/>
          <p:nvPr>
            <p:custDataLst>
              <p:tags r:id="rId15"/>
            </p:custDataLst>
          </p:nvPr>
        </p:nvSpPr>
        <p:spPr>
          <a:xfrm>
            <a:off x="4720675" y="5262268"/>
            <a:ext cx="108000" cy="10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lt1"/>
              </a:solidFill>
            </a:endParaRPr>
          </a:p>
        </p:txBody>
      </p:sp>
      <p:sp>
        <p:nvSpPr>
          <p:cNvPr id="36" name="椭圆 35"/>
          <p:cNvSpPr/>
          <p:nvPr>
            <p:custDataLst>
              <p:tags r:id="rId16"/>
            </p:custDataLst>
          </p:nvPr>
        </p:nvSpPr>
        <p:spPr>
          <a:xfrm>
            <a:off x="7343225" y="5260878"/>
            <a:ext cx="108000" cy="108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lt1"/>
              </a:solidFill>
            </a:endParaRPr>
          </a:p>
        </p:txBody>
      </p:sp>
      <p:sp>
        <p:nvSpPr>
          <p:cNvPr id="39" name="椭圆 38"/>
          <p:cNvSpPr/>
          <p:nvPr>
            <p:custDataLst>
              <p:tags r:id="rId17"/>
            </p:custDataLst>
          </p:nvPr>
        </p:nvSpPr>
        <p:spPr>
          <a:xfrm>
            <a:off x="9965775" y="5260878"/>
            <a:ext cx="108000" cy="1080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lt1"/>
              </a:solidFill>
            </a:endParaRPr>
          </a:p>
        </p:txBody>
      </p:sp>
      <p:cxnSp>
        <p:nvCxnSpPr>
          <p:cNvPr id="41" name="直接连接符 40"/>
          <p:cNvCxnSpPr/>
          <p:nvPr>
            <p:custDataLst>
              <p:tags r:id="rId18"/>
            </p:custDataLst>
          </p:nvPr>
        </p:nvCxnSpPr>
        <p:spPr>
          <a:xfrm flipV="1">
            <a:off x="2156081" y="4172835"/>
            <a:ext cx="0" cy="1089433"/>
          </a:xfrm>
          <a:prstGeom prst="line">
            <a:avLst/>
          </a:prstGeom>
          <a:ln w="127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19"/>
            </p:custDataLst>
          </p:nvPr>
        </p:nvCxnSpPr>
        <p:spPr>
          <a:xfrm flipV="1">
            <a:off x="4768529" y="4172835"/>
            <a:ext cx="0" cy="1089433"/>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20"/>
            </p:custDataLst>
          </p:nvPr>
        </p:nvCxnSpPr>
        <p:spPr>
          <a:xfrm flipV="1">
            <a:off x="7392238" y="4171445"/>
            <a:ext cx="0" cy="1089433"/>
          </a:xfrm>
          <a:prstGeom prst="line">
            <a:avLst/>
          </a:prstGeom>
          <a:ln w="12700">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21"/>
            </p:custDataLst>
          </p:nvPr>
        </p:nvCxnSpPr>
        <p:spPr>
          <a:xfrm flipV="1">
            <a:off x="10019495" y="4161919"/>
            <a:ext cx="0" cy="1089433"/>
          </a:xfrm>
          <a:prstGeom prst="line">
            <a:avLst/>
          </a:prstGeom>
          <a:ln w="1270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48" name="文本框 47"/>
          <p:cNvSpPr txBox="1"/>
          <p:nvPr>
            <p:custDataLst>
              <p:tags r:id="rId22"/>
            </p:custDataLst>
          </p:nvPr>
        </p:nvSpPr>
        <p:spPr>
          <a:xfrm>
            <a:off x="9109710" y="2543175"/>
            <a:ext cx="1852295" cy="1458595"/>
          </a:xfrm>
          <a:prstGeom prst="rect">
            <a:avLst/>
          </a:prstGeom>
          <a:noFill/>
        </p:spPr>
        <p:txBody>
          <a:bodyPr wrap="square" lIns="0" tIns="0" rIns="0" bIns="0" rtlCol="0" anchor="ctr" anchorCtr="0">
            <a:noAutofit/>
          </a:bodyPr>
          <a:lstStyle/>
          <a:p>
            <a:pPr algn="ctr">
              <a:lnSpc>
                <a:spcPct val="120000"/>
              </a:lnSpc>
            </a:pPr>
            <a:r>
              <a:rPr lang="zh-CN" altLang="en-US" sz="1400">
                <a:solidFill>
                  <a:schemeClr val="tx1">
                    <a:lumMod val="85000"/>
                    <a:lumOff val="15000"/>
                  </a:schemeClr>
                </a:solidFill>
              </a:rPr>
              <a:t>总分排名、成绩汇总、破纪录汇总、团队积分、成绩、数据导出（</a:t>
            </a:r>
            <a:r>
              <a:rPr lang="zh-CN" altLang="en-US" sz="1400">
                <a:solidFill>
                  <a:schemeClr val="tx1">
                    <a:lumMod val="85000"/>
                    <a:lumOff val="15000"/>
                  </a:schemeClr>
                </a:solidFill>
              </a:rPr>
              <a:t>实时）</a:t>
            </a:r>
            <a:endParaRPr lang="zh-CN" altLang="en-US" sz="1400">
              <a:solidFill>
                <a:schemeClr val="tx1">
                  <a:lumMod val="85000"/>
                  <a:lumOff val="15000"/>
                </a:schemeClr>
              </a:solidFill>
            </a:endParaRPr>
          </a:p>
        </p:txBody>
      </p:sp>
    </p:spTree>
    <p:custDataLst>
      <p:tags r:id="rId2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a:t>网站</a:t>
            </a:r>
            <a:r>
              <a:rPr lang="zh-CN" altLang="en-US"/>
              <a:t>登录</a:t>
            </a:r>
            <a:endParaRPr lang="zh-CN" altLang="en-US"/>
          </a:p>
        </p:txBody>
      </p:sp>
      <p:pic>
        <p:nvPicPr>
          <p:cNvPr id="4" name="内容占位符 3"/>
          <p:cNvPicPr>
            <a:picLocks noChangeAspect="1"/>
          </p:cNvPicPr>
          <p:nvPr>
            <p:ph idx="1"/>
            <p:custDataLst>
              <p:tags r:id="rId2"/>
            </p:custDataLst>
          </p:nvPr>
        </p:nvPicPr>
        <p:blipFill>
          <a:blip r:embed="rId3"/>
          <a:stretch>
            <a:fillRect/>
          </a:stretch>
        </p:blipFill>
        <p:spPr>
          <a:xfrm>
            <a:off x="1503045" y="1322070"/>
            <a:ext cx="9185275" cy="4496435"/>
          </a:xfrm>
          <a:prstGeom prst="rect">
            <a:avLst/>
          </a:prstGeom>
        </p:spPr>
      </p:pic>
      <p:sp>
        <p:nvSpPr>
          <p:cNvPr id="6" name="矩形 5"/>
          <p:cNvSpPr/>
          <p:nvPr/>
        </p:nvSpPr>
        <p:spPr>
          <a:xfrm>
            <a:off x="2096770" y="3689350"/>
            <a:ext cx="1097280" cy="44513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标注 7"/>
          <p:cNvSpPr/>
          <p:nvPr/>
        </p:nvSpPr>
        <p:spPr>
          <a:xfrm>
            <a:off x="770890" y="4515485"/>
            <a:ext cx="1129030" cy="749935"/>
          </a:xfrm>
          <a:prstGeom prst="wedgeRectCallout">
            <a:avLst>
              <a:gd name="adj1" fmla="val 116872"/>
              <a:gd name="adj2" fmla="val -101227"/>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点此注册</a:t>
            </a:r>
            <a:r>
              <a:rPr lang="zh-CN" altLang="en-US"/>
              <a:t>登录</a:t>
            </a:r>
            <a:endParaRPr lang="zh-CN" altLang="en-US"/>
          </a:p>
        </p:txBody>
      </p:sp>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zh-CN" altLang="en-US"/>
              <a:t>扫码注册</a:t>
            </a:r>
            <a:r>
              <a:rPr lang="zh-CN" altLang="en-US"/>
              <a:t>登录</a:t>
            </a:r>
            <a:endParaRPr lang="zh-CN" altLang="en-US"/>
          </a:p>
        </p:txBody>
      </p:sp>
      <p:pic>
        <p:nvPicPr>
          <p:cNvPr id="4" name="内容占位符 3"/>
          <p:cNvPicPr>
            <a:picLocks noChangeAspect="1"/>
          </p:cNvPicPr>
          <p:nvPr>
            <p:ph idx="1"/>
            <p:custDataLst>
              <p:tags r:id="rId2"/>
            </p:custDataLst>
          </p:nvPr>
        </p:nvPicPr>
        <p:blipFill>
          <a:blip r:embed="rId3"/>
          <a:stretch>
            <a:fillRect/>
          </a:stretch>
        </p:blipFill>
        <p:spPr>
          <a:xfrm>
            <a:off x="2755900" y="1301750"/>
            <a:ext cx="6678930" cy="4873625"/>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498205" y="1944370"/>
            <a:ext cx="3409950" cy="2223135"/>
          </a:xfrm>
          <a:prstGeom prst="rect">
            <a:avLst/>
          </a:prstGeom>
          <a:noFill/>
        </p:spPr>
        <p:txBody>
          <a:bodyPr wrap="square" rtlCol="0">
            <a:spAutoFit/>
          </a:bodyPr>
          <a:p>
            <a:pPr>
              <a:lnSpc>
                <a:spcPct val="110000"/>
              </a:lnSpc>
              <a:spcBef>
                <a:spcPts val="0"/>
              </a:spcBef>
              <a:spcAft>
                <a:spcPts val="0"/>
              </a:spcAft>
            </a:pPr>
            <a:r>
              <a:rPr lang="zh-CN" altLang="en-US" b="1">
                <a:solidFill>
                  <a:schemeClr val="tx1"/>
                </a:solidFill>
                <a:cs typeface="微软雅黑" panose="020B0503020204020204" charset="-122"/>
              </a:rPr>
              <a:t>入口：</a:t>
            </a:r>
            <a:endParaRPr lang="zh-CN" altLang="en-US" b="1">
              <a:solidFill>
                <a:schemeClr val="tx1"/>
              </a:solidFill>
              <a:cs typeface="微软雅黑" panose="020B0503020204020204" charset="-122"/>
            </a:endParaRPr>
          </a:p>
          <a:p>
            <a:pPr>
              <a:lnSpc>
                <a:spcPct val="110000"/>
              </a:lnSpc>
              <a:spcBef>
                <a:spcPts val="0"/>
              </a:spcBef>
              <a:spcAft>
                <a:spcPts val="0"/>
              </a:spcAft>
            </a:pPr>
            <a:r>
              <a:rPr lang="zh-CN" altLang="en-US">
                <a:solidFill>
                  <a:schemeClr val="tx1"/>
                </a:solidFill>
                <a:cs typeface="微软雅黑" panose="020B0503020204020204" charset="-122"/>
              </a:rPr>
              <a:t>菜单</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赛事列表，</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创建新赛事</a:t>
            </a:r>
            <a:r>
              <a:rPr lang="en-US" altLang="zh-CN">
                <a:solidFill>
                  <a:schemeClr val="tx1"/>
                </a:solidFill>
                <a:cs typeface="微软雅黑" panose="020B0503020204020204" charset="-122"/>
              </a:rPr>
              <a:t>”</a:t>
            </a:r>
            <a:r>
              <a:rPr lang="zh-CN" altLang="en-US">
                <a:solidFill>
                  <a:schemeClr val="tx1"/>
                </a:solidFill>
                <a:cs typeface="微软雅黑" panose="020B0503020204020204" charset="-122"/>
              </a:rPr>
              <a:t>。</a:t>
            </a:r>
            <a:endParaRPr lang="zh-CN" altLang="en-US">
              <a:solidFill>
                <a:schemeClr val="tx1"/>
              </a:solidFill>
              <a:cs typeface="微软雅黑" panose="020B0503020204020204" charset="-122"/>
            </a:endParaRPr>
          </a:p>
          <a:p>
            <a:pPr>
              <a:lnSpc>
                <a:spcPct val="110000"/>
              </a:lnSpc>
              <a:spcBef>
                <a:spcPts val="0"/>
              </a:spcBef>
              <a:spcAft>
                <a:spcPts val="0"/>
              </a:spcAft>
            </a:pPr>
            <a:endParaRPr lang="zh-CN" altLang="en-US">
              <a:solidFill>
                <a:schemeClr val="tx1"/>
              </a:solidFill>
              <a:cs typeface="微软雅黑" panose="020B0503020204020204" charset="-122"/>
            </a:endParaRPr>
          </a:p>
          <a:p>
            <a:pPr>
              <a:lnSpc>
                <a:spcPct val="110000"/>
              </a:lnSpc>
              <a:spcBef>
                <a:spcPts val="0"/>
              </a:spcBef>
              <a:spcAft>
                <a:spcPts val="0"/>
              </a:spcAft>
            </a:pPr>
            <a:r>
              <a:rPr lang="zh-CN" altLang="en-US" b="1">
                <a:solidFill>
                  <a:schemeClr val="tx1"/>
                </a:solidFill>
                <a:cs typeface="微软雅黑" panose="020B0503020204020204" charset="-122"/>
              </a:rPr>
              <a:t>提示：</a:t>
            </a:r>
            <a:r>
              <a:rPr lang="zh-CN" altLang="en-US">
                <a:solidFill>
                  <a:schemeClr val="tx1"/>
                </a:solidFill>
                <a:cs typeface="微软雅黑" panose="020B0503020204020204" charset="-122"/>
              </a:rPr>
              <a:t>务必填写完整的运动会名称、开始日期和结束日期（是比赛时间，不包含准备时间）</a:t>
            </a:r>
            <a:endParaRPr lang="zh-CN" altLang="en-US">
              <a:solidFill>
                <a:schemeClr val="tx1"/>
              </a:solidFill>
              <a:cs typeface="微软雅黑" panose="020B0503020204020204" charset="-122"/>
            </a:endParaRPr>
          </a:p>
        </p:txBody>
      </p:sp>
      <p:pic>
        <p:nvPicPr>
          <p:cNvPr id="4" name="内容占位符 3"/>
          <p:cNvPicPr>
            <a:picLocks noChangeAspect="1"/>
          </p:cNvPicPr>
          <p:nvPr>
            <p:custDataLst>
              <p:tags r:id="rId4"/>
            </p:custDataLst>
          </p:nvPr>
        </p:nvPicPr>
        <p:blipFill>
          <a:blip r:embed="rId5"/>
          <a:stretch>
            <a:fillRect/>
          </a:stretch>
        </p:blipFill>
        <p:spPr>
          <a:xfrm>
            <a:off x="521335" y="1944370"/>
            <a:ext cx="7760970" cy="3093085"/>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赛前工作—创建新一届运动会（</a:t>
            </a:r>
            <a:r>
              <a:rPr lang="en-US" altLang="zh-CN" dirty="0">
                <a:sym typeface="+mn-ea"/>
              </a:rPr>
              <a:t>1</a:t>
            </a:r>
            <a:r>
              <a:rPr lang="zh-CN" altLang="en-US" dirty="0">
                <a:sym typeface="+mn-ea"/>
              </a:rPr>
              <a:t>）</a:t>
            </a:r>
            <a:endParaRPr lang="zh-CN" altLang="en-US" dirty="0">
              <a:sym typeface="+mn-ea"/>
            </a:endParaRPr>
          </a:p>
        </p:txBody>
      </p:sp>
    </p:spTree>
    <p:custDataLst>
      <p:tags r:id="rId7"/>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平行四边形 11"/>
          <p:cNvSpPr/>
          <p:nvPr userDrawn="1">
            <p:custDataLst>
              <p:tags r:id="rId1"/>
            </p:custDataLst>
          </p:nvPr>
        </p:nvSpPr>
        <p:spPr>
          <a:xfrm flipV="1">
            <a:off x="117475" y="83185"/>
            <a:ext cx="935355" cy="598805"/>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tx1"/>
              </a:solidFill>
              <a:latin typeface="微软雅黑" panose="020B0503020204020204" charset="-122"/>
              <a:ea typeface="微软雅黑" panose="020B0503020204020204" charset="-122"/>
              <a:cs typeface="Arial" panose="020B0604020202020204" pitchFamily="34" charset="0"/>
            </a:endParaRPr>
          </a:p>
        </p:txBody>
      </p:sp>
      <p:sp>
        <p:nvSpPr>
          <p:cNvPr id="10" name="等腰三角形 7"/>
          <p:cNvSpPr/>
          <p:nvPr userDrawn="1">
            <p:custDataLst>
              <p:tags r:id="rId2"/>
            </p:custDataLst>
          </p:nvPr>
        </p:nvSpPr>
        <p:spPr>
          <a:xfrm>
            <a:off x="11311890" y="5934710"/>
            <a:ext cx="880110" cy="923290"/>
          </a:xfrm>
          <a:custGeom>
            <a:avLst/>
            <a:gdLst>
              <a:gd name="connsiteX0" fmla="*/ 0 w 2070696"/>
              <a:gd name="connsiteY0" fmla="*/ 1785082 h 1785082"/>
              <a:gd name="connsiteX1" fmla="*/ 1035348 w 2070696"/>
              <a:gd name="connsiteY1" fmla="*/ 0 h 1785082"/>
              <a:gd name="connsiteX2" fmla="*/ 2070696 w 2070696"/>
              <a:gd name="connsiteY2" fmla="*/ 1785082 h 1785082"/>
              <a:gd name="connsiteX3" fmla="*/ 0 w 2070696"/>
              <a:gd name="connsiteY3" fmla="*/ 1785082 h 1785082"/>
              <a:gd name="connsiteX0-1" fmla="*/ 0 w 1478876"/>
              <a:gd name="connsiteY0-2" fmla="*/ 1785082 h 1785082"/>
              <a:gd name="connsiteX1-3" fmla="*/ 1035348 w 1478876"/>
              <a:gd name="connsiteY1-4" fmla="*/ 0 h 1785082"/>
              <a:gd name="connsiteX2-5" fmla="*/ 1478876 w 1478876"/>
              <a:gd name="connsiteY2-6" fmla="*/ 1785082 h 1785082"/>
              <a:gd name="connsiteX3-7" fmla="*/ 0 w 1478876"/>
              <a:gd name="connsiteY3-8" fmla="*/ 1785082 h 1785082"/>
              <a:gd name="connsiteX0-9" fmla="*/ 0 w 1699856"/>
              <a:gd name="connsiteY0-10" fmla="*/ 1785082 h 1785082"/>
              <a:gd name="connsiteX1-11" fmla="*/ 1035348 w 1699856"/>
              <a:gd name="connsiteY1-12" fmla="*/ 0 h 1785082"/>
              <a:gd name="connsiteX2-13" fmla="*/ 1699856 w 1699856"/>
              <a:gd name="connsiteY2-14" fmla="*/ 1785082 h 1785082"/>
              <a:gd name="connsiteX3-15" fmla="*/ 0 w 1699856"/>
              <a:gd name="connsiteY3-16" fmla="*/ 1785082 h 1785082"/>
              <a:gd name="connsiteX0-17" fmla="*/ 0 w 1250276"/>
              <a:gd name="connsiteY0-18" fmla="*/ 1785082 h 1785082"/>
              <a:gd name="connsiteX1-19" fmla="*/ 585768 w 1250276"/>
              <a:gd name="connsiteY1-20" fmla="*/ 0 h 1785082"/>
              <a:gd name="connsiteX2-21" fmla="*/ 1250276 w 1250276"/>
              <a:gd name="connsiteY2-22" fmla="*/ 1785082 h 1785082"/>
              <a:gd name="connsiteX3-23" fmla="*/ 0 w 1250276"/>
              <a:gd name="connsiteY3-24" fmla="*/ 1785082 h 1785082"/>
              <a:gd name="connsiteX0-25" fmla="*/ 0 w 1354416"/>
              <a:gd name="connsiteY0-26" fmla="*/ 1774922 h 1785082"/>
              <a:gd name="connsiteX1-27" fmla="*/ 689908 w 1354416"/>
              <a:gd name="connsiteY1-28" fmla="*/ 0 h 1785082"/>
              <a:gd name="connsiteX2-29" fmla="*/ 1354416 w 1354416"/>
              <a:gd name="connsiteY2-30" fmla="*/ 1785082 h 1785082"/>
              <a:gd name="connsiteX3-31" fmla="*/ 0 w 1354416"/>
              <a:gd name="connsiteY3-32" fmla="*/ 1774922 h 1785082"/>
              <a:gd name="connsiteX0-33" fmla="*/ 0 w 1354416"/>
              <a:gd name="connsiteY0-34" fmla="*/ 1785082 h 1785082"/>
              <a:gd name="connsiteX1-35" fmla="*/ 689908 w 1354416"/>
              <a:gd name="connsiteY1-36" fmla="*/ 0 h 1785082"/>
              <a:gd name="connsiteX2-37" fmla="*/ 1354416 w 1354416"/>
              <a:gd name="connsiteY2-38" fmla="*/ 1785082 h 1785082"/>
              <a:gd name="connsiteX3-39" fmla="*/ 0 w 1354416"/>
              <a:gd name="connsiteY3-40" fmla="*/ 1785082 h 1785082"/>
            </a:gdLst>
            <a:ahLst/>
            <a:cxnLst>
              <a:cxn ang="0">
                <a:pos x="connsiteX0-1" y="connsiteY0-2"/>
              </a:cxn>
              <a:cxn ang="0">
                <a:pos x="connsiteX1-3" y="connsiteY1-4"/>
              </a:cxn>
              <a:cxn ang="0">
                <a:pos x="connsiteX2-5" y="connsiteY2-6"/>
              </a:cxn>
              <a:cxn ang="0">
                <a:pos x="connsiteX3-7" y="connsiteY3-8"/>
              </a:cxn>
            </a:cxnLst>
            <a:rect l="l" t="t" r="r" b="b"/>
            <a:pathLst>
              <a:path w="1354416" h="1785082">
                <a:moveTo>
                  <a:pt x="0" y="1785082"/>
                </a:moveTo>
                <a:lnTo>
                  <a:pt x="689908" y="0"/>
                </a:lnTo>
                <a:lnTo>
                  <a:pt x="1354416" y="1785082"/>
                </a:lnTo>
                <a:lnTo>
                  <a:pt x="0" y="17850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buFontTx/>
              <a:buNone/>
            </a:pPr>
            <a:endParaRPr lang="zh-CN" altLang="en-US">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8585200" y="2298065"/>
            <a:ext cx="3313430" cy="1918335"/>
          </a:xfrm>
          <a:prstGeom prst="rect">
            <a:avLst/>
          </a:prstGeom>
          <a:noFill/>
        </p:spPr>
        <p:txBody>
          <a:bodyPr wrap="square" rtlCol="0">
            <a:spAutoFit/>
          </a:bodyPr>
          <a:p>
            <a:pPr>
              <a:lnSpc>
                <a:spcPct val="110000"/>
              </a:lnSpc>
              <a:spcBef>
                <a:spcPts val="0"/>
              </a:spcBef>
              <a:spcAft>
                <a:spcPts val="0"/>
              </a:spcAft>
            </a:pPr>
            <a:r>
              <a:rPr lang="zh-CN" altLang="en-US" b="1">
                <a:solidFill>
                  <a:schemeClr val="tx1"/>
                </a:solidFill>
              </a:rPr>
              <a:t>步骤：</a:t>
            </a:r>
            <a:endParaRPr lang="zh-CN" altLang="en-US" b="1">
              <a:solidFill>
                <a:schemeClr val="tx1"/>
              </a:solidFill>
            </a:endParaRPr>
          </a:p>
          <a:p>
            <a:pPr>
              <a:lnSpc>
                <a:spcPct val="110000"/>
              </a:lnSpc>
              <a:spcBef>
                <a:spcPts val="0"/>
              </a:spcBef>
              <a:spcAft>
                <a:spcPts val="0"/>
              </a:spcAft>
            </a:pPr>
            <a:r>
              <a:rPr lang="zh-CN" altLang="en-US">
                <a:solidFill>
                  <a:schemeClr val="tx1"/>
                </a:solidFill>
              </a:rPr>
              <a:t>创建完成，须激活运动会。</a:t>
            </a:r>
            <a:endParaRPr lang="zh-CN" altLang="en-US">
              <a:solidFill>
                <a:schemeClr val="tx1"/>
              </a:solidFill>
            </a:endParaRPr>
          </a:p>
          <a:p>
            <a:pPr>
              <a:lnSpc>
                <a:spcPct val="110000"/>
              </a:lnSpc>
              <a:spcBef>
                <a:spcPts val="0"/>
              </a:spcBef>
              <a:spcAft>
                <a:spcPts val="0"/>
              </a:spcAft>
            </a:pPr>
            <a:endParaRPr lang="zh-CN" altLang="en-US">
              <a:solidFill>
                <a:schemeClr val="tx1"/>
              </a:solidFill>
            </a:endParaRPr>
          </a:p>
          <a:p>
            <a:pPr>
              <a:lnSpc>
                <a:spcPct val="110000"/>
              </a:lnSpc>
              <a:spcBef>
                <a:spcPts val="0"/>
              </a:spcBef>
              <a:spcAft>
                <a:spcPts val="0"/>
              </a:spcAft>
            </a:pPr>
            <a:r>
              <a:rPr lang="zh-CN" altLang="en-US">
                <a:solidFill>
                  <a:schemeClr val="tx1"/>
                </a:solidFill>
              </a:rPr>
              <a:t>如第二年再创建新一届运动会，须激活新的运动会。原来旧的运动会自动会变成结束状态。</a:t>
            </a:r>
            <a:endParaRPr lang="zh-CN" altLang="en-US">
              <a:solidFill>
                <a:schemeClr val="tx1"/>
              </a:solidFill>
            </a:endParaRPr>
          </a:p>
        </p:txBody>
      </p:sp>
      <p:pic>
        <p:nvPicPr>
          <p:cNvPr id="4" name="内容占位符 3"/>
          <p:cNvPicPr>
            <a:picLocks noChangeAspect="1"/>
          </p:cNvPicPr>
          <p:nvPr>
            <p:custDataLst>
              <p:tags r:id="rId4"/>
            </p:custDataLst>
          </p:nvPr>
        </p:nvPicPr>
        <p:blipFill>
          <a:blip r:embed="rId5"/>
          <a:stretch>
            <a:fillRect/>
          </a:stretch>
        </p:blipFill>
        <p:spPr>
          <a:xfrm>
            <a:off x="608330" y="2298065"/>
            <a:ext cx="7773670" cy="2428240"/>
          </a:xfrm>
          <a:prstGeom prst="rect">
            <a:avLst/>
          </a:prstGeom>
        </p:spPr>
      </p:pic>
      <p:sp>
        <p:nvSpPr>
          <p:cNvPr id="9" name="标题 8"/>
          <p:cNvSpPr>
            <a:spLocks noGrp="1"/>
          </p:cNvSpPr>
          <p:nvPr>
            <p:ph type="title"/>
            <p:custDataLst>
              <p:tags r:id="rId6"/>
            </p:custDataLst>
          </p:nvPr>
        </p:nvSpPr>
        <p:spPr/>
        <p:txBody>
          <a:bodyPr vert="horz" wrap="square" lIns="0" tIns="0" rIns="0" bIns="0" rtlCol="0" anchor="b">
            <a:normAutofit/>
          </a:bodyPr>
          <a:lstStyle/>
          <a:p>
            <a:pPr lvl="0" algn="l">
              <a:buClrTx/>
              <a:buSzTx/>
              <a:buFontTx/>
            </a:pPr>
            <a:r>
              <a:rPr lang="zh-CN" altLang="en-US" dirty="0">
                <a:sym typeface="+mn-ea"/>
              </a:rPr>
              <a:t>赛前工作—创建新一届运动会（</a:t>
            </a:r>
            <a:r>
              <a:rPr lang="en-US" altLang="zh-CN" dirty="0">
                <a:sym typeface="+mn-ea"/>
              </a:rPr>
              <a:t>2</a:t>
            </a:r>
            <a:r>
              <a:rPr lang="zh-CN" altLang="en-US" dirty="0">
                <a:sym typeface="+mn-ea"/>
              </a:rPr>
              <a:t>）</a:t>
            </a:r>
            <a:endParaRPr lang="zh-CN" altLang="en-US" dirty="0">
              <a:sym typeface="+mn-ea"/>
            </a:endParaRPr>
          </a:p>
        </p:txBody>
      </p:sp>
      <p:sp>
        <p:nvSpPr>
          <p:cNvPr id="15" name="矩形 14"/>
          <p:cNvSpPr/>
          <p:nvPr/>
        </p:nvSpPr>
        <p:spPr>
          <a:xfrm>
            <a:off x="5547360" y="4070350"/>
            <a:ext cx="1097280" cy="445135"/>
          </a:xfrm>
          <a:prstGeom prst="rect">
            <a:avLst/>
          </a:prstGeom>
          <a:noFill/>
          <a:ln w="28575"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矩形标注 15"/>
          <p:cNvSpPr/>
          <p:nvPr/>
        </p:nvSpPr>
        <p:spPr>
          <a:xfrm>
            <a:off x="4106545" y="4917440"/>
            <a:ext cx="1129030" cy="749935"/>
          </a:xfrm>
          <a:prstGeom prst="wedgeRectCallout">
            <a:avLst>
              <a:gd name="adj1" fmla="val 116872"/>
              <a:gd name="adj2" fmla="val -101227"/>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激活</a:t>
            </a:r>
            <a:r>
              <a:rPr lang="zh-CN" altLang="en-US"/>
              <a:t>按钮</a:t>
            </a:r>
            <a:endParaRPr lang="zh-CN" altLang="en-US"/>
          </a:p>
        </p:txBody>
      </p:sp>
    </p:spTree>
    <p:custDataLst>
      <p:tags r:id="rId7"/>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5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6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6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6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6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6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6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6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6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6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7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8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8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9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9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9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9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9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9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0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0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0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0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96577"/>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96577"/>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i*1"/>
  <p:tag name="KSO_WM_UNIT_LAYERLEVEL" val="1"/>
  <p:tag name="KSO_WM_TAG_VERSION" val="3.0"/>
  <p:tag name="KSO_WM_BEAUTIFY_FLAG" val="#wm#"/>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i*2"/>
  <p:tag name="KSO_WM_UNIT_LAYERLEVEL" val="1"/>
  <p:tag name="KSO_WM_TAG_VERSION" val="3.0"/>
  <p:tag name="KSO_WM_BEAUTIFY_FLAG" val="#wm#"/>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i*3"/>
  <p:tag name="KSO_WM_UNIT_LAYERLEVEL" val="1"/>
  <p:tag name="KSO_WM_TAG_VERSION" val="3.0"/>
  <p:tag name="KSO_WM_BEAUTIFY_FLAG" val="#wm#"/>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i*4"/>
  <p:tag name="KSO_WM_UNIT_LAYERLEVEL" val="1"/>
  <p:tag name="KSO_WM_TAG_VERSION" val="3.0"/>
  <p:tag name="KSO_WM_BEAUTIFY_FLAG" val="#wm#"/>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_1*i*5"/>
  <p:tag name="KSO_WM_UNIT_LAYERLEVEL" val="1"/>
  <p:tag name="KSO_WM_TAG_VERSION" val="3.0"/>
  <p:tag name="KSO_WM_BEAUTIFY_FLAG" val="#wm#"/>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_1*i*6"/>
  <p:tag name="KSO_WM_UNIT_LAYERLEVEL" val="1"/>
  <p:tag name="KSO_WM_TAG_VERSION" val="3.0"/>
  <p:tag name="KSO_WM_BEAUTIFY_FLAG" val="#wm#"/>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b*1"/>
  <p:tag name="KSO_WM_UNIT_LAYERLEVEL" val="1"/>
  <p:tag name="KSO_WM_TAG_VERSION" val="3.0"/>
  <p:tag name="KSO_WM_BEAUTIFY_FLAG" val="#wm#"/>
  <p:tag name="KSO_WM_UNIT_ISCONTENTSTITLE" val="0"/>
  <p:tag name="KSO_WM_UNIT_ISNUMDGMTITLE" val="0"/>
  <p:tag name="KSO_WM_UNIT_PRESET_TEXT" val="单击此处编辑母版副标题样式"/>
  <p:tag name="KSO_WM_UNIT_NOCLEAR" val="0"/>
  <p:tag name="KSO_WM_UNIT_VALUE" val="80"/>
  <p:tag name="KSO_WM_UNIT_TYPE" val="b"/>
  <p:tag name="KSO_WM_UNIT_INDEX" val="1"/>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f*4"/>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4"/>
  <p:tag name="KSO_WM_UNIT_TEXT_LAYER_COUNT" val="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30"/>
  <p:tag name="KSO_WM_UNIT_TYPE" val="f"/>
  <p:tag name="KSO_WM_UNIT_INDEX" val="1"/>
  <p:tag name="KSO_WM_UNIT_TEXT_LAYER_COUNT" val="1"/>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i*1"/>
  <p:tag name="KSO_WM_UNIT_LAYERLEVEL" val="1"/>
  <p:tag name="KSO_WM_TAG_VERSION" val="3.0"/>
  <p:tag name="KSO_WM_BEAUTIFY_FLAG" val="#wm#"/>
  <p:tag name="KSO_WM_UNIT_TYPE" val="i"/>
  <p:tag name="KSO_WM_UNIT_INDEX" val="1"/>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a*1"/>
  <p:tag name="KSO_WM_UNIT_LAYERLEVEL" val="1"/>
  <p:tag name="KSO_WM_TAG_VERSION" val="3.0"/>
  <p:tag name="KSO_WM_BEAUTIFY_FLAG" val="#wm#"/>
  <p:tag name="KSO_WM_UNIT_ISCONTENTSTITLE" val="1"/>
  <p:tag name="KSO_WM_UNIT_ISNUMDGMTITLE" val="0"/>
  <p:tag name="KSO_WM_UNIT_PRESET_TEXT" val="标题"/>
  <p:tag name="KSO_WM_UNIT_NOCLEAR" val="0"/>
  <p:tag name="KSO_WM_UNIT_VALUE" val="3"/>
  <p:tag name="KSO_WM_UNIT_TYPE" val="a"/>
  <p:tag name="KSO_WM_UNIT_INDEX" val="1"/>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1"/>
  <p:tag name="KSO_WM_UNIT_LAYERLEVEL" val="1"/>
  <p:tag name="KSO_WM_TAG_VERSION" val="3.0"/>
  <p:tag name="KSO_WM_BEAUTIFY_FLAG" val="#wm#"/>
  <p:tag name="KSO_WM_UNIT_TYPE" val="i"/>
  <p:tag name="KSO_WM_UNIT_INDEX" val="1"/>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14"/>
  <p:tag name="KSO_WM_UNIT_TYPE" val="a"/>
  <p:tag name="KSO_WM_UNIT_INDEX" val="1"/>
</p:tagLst>
</file>

<file path=ppt/tags/tag234.xml><?xml version="1.0" encoding="utf-8"?>
<p:tagLst xmlns:p="http://schemas.openxmlformats.org/presentationml/2006/main">
  <p:tag name="KSO_WM_UNIT_HIGHLIGHT" val="0"/>
  <p:tag name="KSO_WM_UNIT_COMPATIBLE" val="1"/>
  <p:tag name="KSO_WM_UNIT_DIAGRAM_ISNUMVISUAL" val="0"/>
  <p:tag name="KSO_WM_UNIT_DIAGRAM_ISREFERUNIT" val="0"/>
  <p:tag name="KSO_WM_UNIT_ID" val="_4*e*1"/>
  <p:tag name="KSO_WM_UNIT_LAYERLEVEL" val="1"/>
  <p:tag name="KSO_WM_TAG_VERSION" val="3.0"/>
  <p:tag name="KSO_WM_BEAUTIFY_FLAG" val="#wm#"/>
  <p:tag name="KSO_WM_UNIT_PRESET_TEXT" val="节编号"/>
  <p:tag name="KSO_WM_UNIT_NOCLEAR" val="0"/>
  <p:tag name="KSO_WM_UNIT_VALUE" val="13"/>
  <p:tag name="KSO_WM_UNIT_TYPE" val="e"/>
  <p:tag name="KSO_WM_UNIT_INDEX" val="1"/>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TYPE" val="f"/>
  <p:tag name="KSO_WM_UNIT_INDEX" val="1"/>
  <p:tag name="KSO_WM_UNIT_TEXT_LAYER_COUNT"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f*2"/>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TYPE" val="f"/>
  <p:tag name="KSO_WM_UNIT_INDEX" val="2"/>
  <p:tag name="KSO_WM_UNIT_TEXT_LAYER_COUNT" val="1"/>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a*1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1_1"/>
  <p:tag name="KSO_WM_UNIT_ISCONTENTSTITLE" val="0"/>
  <p:tag name="KSO_WM_UNIT_ISNUMDGMTITLE" val="0"/>
  <p:tag name="KSO_WM_UNIT_VALUE" val="19"/>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f*1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1_1"/>
  <p:tag name="KSO_WM_UNIT_TEXT_LAYER_COUNT" val="1"/>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a*2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2_1"/>
  <p:tag name="KSO_WM_UNIT_ISCONTENTSTITLE" val="0"/>
  <p:tag name="KSO_WM_UNIT_ISNUMDGMTITLE" val="0"/>
  <p:tag name="KSO_WM_UNIT_VALUE" val="19"/>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f*2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2_1"/>
  <p:tag name="KSO_WM_UNIT_TEXT_LAYER_COUNT" val="1"/>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2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96"/>
  <p:tag name="KSO_WM_UNIT_TYPE" val="f"/>
  <p:tag name="KSO_WM_UNIT_INDEX" val="1"/>
  <p:tag name="KSO_WM_UNIT_TEXT_LAYER_COUNT"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b*1"/>
  <p:tag name="KSO_WM_UNIT_LAYERLEVEL" val="1"/>
  <p:tag name="KSO_WM_TAG_VERSION" val="3.0"/>
  <p:tag name="KSO_WM_BEAUTIFY_FLAG" val="#wm#"/>
  <p:tag name="KSO_WM_UNIT_ISCONTENTSTITLE" val="0"/>
  <p:tag name="KSO_WM_UNIT_ISNUMDGMTITLE" val="0"/>
  <p:tag name="KSO_WM_UNIT_PRESET_TEXT" val="单击此处编辑母版副标题样式"/>
  <p:tag name="KSO_WM_UNIT_NOCLEAR" val="0"/>
  <p:tag name="KSO_WM_UNIT_VALUE" val="40"/>
  <p:tag name="KSO_WM_UNIT_TYPE" val="b"/>
  <p:tag name="KSO_WM_UNIT_INDEX" val="1"/>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1"/>
  <p:tag name="KSO_WM_UNIT_LAYERLEVEL" val="1"/>
  <p:tag name="KSO_WM_TAG_VERSION" val="3.0"/>
  <p:tag name="KSO_WM_BEAUTIFY_FLAG" val="#wm#"/>
  <p:tag name="KSO_WM_UNIT_TYPE" val="i"/>
  <p:tag name="KSO_WM_UNIT_INDEX" val="1"/>
</p:tagLst>
</file>

<file path=ppt/tags/tag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2"/>
  <p:tag name="KSO_WM_UNIT_LAYERLEVEL" val="1"/>
  <p:tag name="KSO_WM_TAG_VERSION" val="3.0"/>
  <p:tag name="KSO_WM_BEAUTIFY_FLAG" val="#wm#"/>
  <p:tag name="KSO_WM_UNIT_TYPE" val="i"/>
  <p:tag name="KSO_WM_UNIT_INDEX" val="2"/>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3"/>
  <p:tag name="KSO_WM_UNIT_LAYERLEVEL" val="1"/>
  <p:tag name="KSO_WM_TAG_VERSION" val="3.0"/>
  <p:tag name="KSO_WM_BEAUTIFY_FLAG" val="#wm#"/>
  <p:tag name="KSO_WM_UNIT_TYPE" val="i"/>
  <p:tag name="KSO_WM_UNIT_INDEX" val="3"/>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4"/>
  <p:tag name="KSO_WM_UNIT_LAYERLEVEL" val="1"/>
  <p:tag name="KSO_WM_TAG_VERSION" val="3.0"/>
  <p:tag name="KSO_WM_BEAUTIFY_FLAG" val="#wm#"/>
  <p:tag name="KSO_WM_UNIT_TYPE" val="i"/>
  <p:tag name="KSO_WM_UNIT_INDEX" val="4"/>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5"/>
  <p:tag name="KSO_WM_UNIT_LAYERLEVEL" val="1"/>
  <p:tag name="KSO_WM_TAG_VERSION" val="3.0"/>
  <p:tag name="KSO_WM_BEAUTIFY_FLAG" val="#wm#"/>
  <p:tag name="KSO_WM_UNIT_TYPE" val="i"/>
  <p:tag name="KSO_WM_UNIT_INDEX" val="5"/>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6"/>
  <p:tag name="KSO_WM_UNIT_LAYERLEVEL" val="1"/>
  <p:tag name="KSO_WM_TAG_VERSION" val="3.0"/>
  <p:tag name="KSO_WM_BEAUTIFY_FLAG" val="#wm#"/>
  <p:tag name="KSO_WM_UNIT_TYPE" val="i"/>
  <p:tag name="KSO_WM_UNIT_INDEX" val="6"/>
</p:tagLst>
</file>

<file path=ppt/tags/tag2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 name="KSO_WM_UNIT_NOCLEAR" val="0"/>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f*5"/>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5"/>
  <p:tag name="KSO_WM_UNIT_TEXT_LAYER_COUNT" val="1"/>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b*1"/>
  <p:tag name="KSO_WM_UNIT_LAYERLEVEL" val="1"/>
  <p:tag name="KSO_WM_TAG_VERSION" val="3.0"/>
  <p:tag name="KSO_WM_BEAUTIFY_FLAG" val="#wm#"/>
  <p:tag name="KSO_WM_UNIT_ISCONTENTSTITLE" val="0"/>
  <p:tag name="KSO_WM_UNIT_ISNUMDGMTITLE" val="0"/>
  <p:tag name="KSO_WM_UNIT_PRESET_TEXT" val="单击此处编辑母版副标题样式"/>
  <p:tag name="KSO_WM_UNIT_NOCLEAR" val="0"/>
  <p:tag name="KSO_WM_UNIT_VALUE" val="80"/>
  <p:tag name="KSO_WM_UNIT_TYPE" val="b"/>
  <p:tag name="KSO_WM_UNIT_INDEX"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i*1"/>
  <p:tag name="KSO_WM_UNIT_LAYERLEVEL" val="1"/>
  <p:tag name="KSO_WM_TAG_VERSION" val="3.0"/>
  <p:tag name="KSO_WM_BEAUTIFY_FLAG" val="#wm#"/>
  <p:tag name="KSO_WM_UNIT_TYPE" val="i"/>
  <p:tag name="KSO_WM_UNIT_INDEX" val="1"/>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i*2"/>
  <p:tag name="KSO_WM_UNIT_LAYERLEVEL" val="1"/>
  <p:tag name="KSO_WM_TAG_VERSION" val="3.0"/>
  <p:tag name="KSO_WM_BEAUTIFY_FLAG" val="#wm#"/>
  <p:tag name="KSO_WM_UNIT_TYPE" val="i"/>
  <p:tag name="KSO_WM_UNIT_INDEX" val="2"/>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i*3"/>
  <p:tag name="KSO_WM_UNIT_LAYERLEVEL" val="1"/>
  <p:tag name="KSO_WM_TAG_VERSION" val="3.0"/>
  <p:tag name="KSO_WM_BEAUTIFY_FLAG" val="#wm#"/>
  <p:tag name="KSO_WM_UNIT_TYPE" val="i"/>
  <p:tag name="KSO_WM_UNIT_INDEX" val="3"/>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TEMPLATE_CATEGORY" val="custom"/>
  <p:tag name="KSO_WM_TEMPLATE_INDEX" val="40498827"/>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第二级&#10;第三级&#10;第四级&#10;第五级"/>
  <p:tag name="KSO_WM_UNIT_NOCLEAR" val="0"/>
  <p:tag name="KSO_WM_UNIT_TYPE" val="f"/>
  <p:tag name="KSO_WM_UNIT_INDEX" val="1"/>
  <p:tag name="KSO_WM_UNIT_TEXT_LAYER_COUNT" val="1"/>
  <p:tag name="KSO_WM_TEMPLATE_CATEGORY" val="custom"/>
  <p:tag name="KSO_WM_TEMPLATE_INDEX" val="40498827"/>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2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288.xml><?xml version="1.0" encoding="utf-8"?>
<p:tagLst xmlns:p="http://schemas.openxmlformats.org/presentationml/2006/main">
  <p:tag name="KSO_WM_TEMPLATE_SUBCATEGORY" val="29"/>
  <p:tag name="KSO_WM_TEMPLATE_MASTER_TYPE" val="0"/>
  <p:tag name="KSO_WM_TEMPLATE_COLOR_TYPE" val="0"/>
  <p:tag name="KSO_WM_TAG_VERSION" val="3.0"/>
  <p:tag name="KSO_WM_BEAUTIFY_FLAG" val="#wm#"/>
  <p:tag name="KSO_WM_TEMPLATE_CATEGORY" val="custom"/>
  <p:tag name="KSO_WM_TEMPLATE_INDEX" val="40498827"/>
  <p:tag name="KSO_WM_TEMPLATE_THUMBS_INDEX" val="1、9"/>
</p:tagLst>
</file>

<file path=ppt/tags/tag289.xml><?xml version="1.0" encoding="utf-8"?>
<p:tagLst xmlns:p="http://schemas.openxmlformats.org/presentationml/2006/main">
  <p:tag name="KSO_WM_SLIDE_ID" val="custom40498827_1"/>
  <p:tag name="KSO_WM_TEMPLATE_SUBCATEGORY" val="29"/>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40498827"/>
  <p:tag name="KSO_WM_SLIDE_LAYOUT" val="a_b_f"/>
  <p:tag name="KSO_WM_SLIDE_LAYOUT_CNT" val="1_1_1"/>
  <p:tag name="KSO_WM_SLIDE_TYPE" val="title"/>
  <p:tag name="KSO_WM_SLIDE_SUBTYPE" val="pureTxt"/>
  <p:tag name="KSO_WM_TEMPLATE_THUMBS_INDEX" val="1、9"/>
  <p:tag name="KSO_WM_SLIDE_THEME_ID" val="3432956"/>
  <p:tag name="KSO_WM_SLIDE_THEME_NAME" val="简约风企业文化共创主题模板"/>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5"/>
  <p:tag name="KSO_WM_UNIT_TYPE" val="i"/>
</p:tagLst>
</file>

<file path=ppt/tags/tag292.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1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1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294.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3_2"/>
  <p:tag name="KSO_WM_DIAGRAM_VERSION" val="3"/>
  <p:tag name="KSO_WM_DIAGRAM_COLOR_TRICK" val="1"/>
  <p:tag name="KSO_WM_DIAGRAM_COLOR_TEXT_CAN_REMOVE" val="n"/>
  <p:tag name="KSO_WM_UNIT_LINE_FORE_SCHEMECOLOR_INDEX" val="7"/>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3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296.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3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5_2"/>
  <p:tag name="KSO_WM_DIAGRAM_VERSION" val="3"/>
  <p:tag name="KSO_WM_DIAGRAM_COLOR_TRICK" val="1"/>
  <p:tag name="KSO_WM_DIAGRAM_COLOR_TEXT_CAN_REMOVE" val="n"/>
  <p:tag name="KSO_WM_UNIT_LINE_FORE_SCHEMECOLOR_INDEX" val="9"/>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5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5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0.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7_2"/>
  <p:tag name="KSO_WM_DIAGRAM_VERSION" val="3"/>
  <p:tag name="KSO_WM_DIAGRAM_COLOR_TRICK" val="1"/>
  <p:tag name="KSO_WM_DIAGRAM_COLOR_TEXT_CAN_REMOVE" val="n"/>
  <p:tag name="KSO_WM_UNIT_LINE_FORE_SCHEMECOLOR_INDEX" val="5"/>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301.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7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02.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7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03.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2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04.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4_2"/>
  <p:tag name="KSO_WM_DIAGRAM_VERSION" val="3"/>
  <p:tag name="KSO_WM_DIAGRAM_COLOR_TRICK" val="1"/>
  <p:tag name="KSO_WM_DIAGRAM_COLOR_TEXT_CAN_REMOVE" val="n"/>
  <p:tag name="KSO_WM_UNIT_LINE_FORE_SCHEMECOLOR_INDEX" val="8"/>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305.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4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6_2"/>
  <p:tag name="KSO_WM_DIAGRAM_VERSION" val="3"/>
  <p:tag name="KSO_WM_DIAGRAM_COLOR_TRICK" val="1"/>
  <p:tag name="KSO_WM_DIAGRAM_COLOR_TEXT_CAN_REMOVE" val="n"/>
  <p:tag name="KSO_WM_UNIT_LINE_FORE_SCHEMECOLOR_INDEX" val="10"/>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6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08.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2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09.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4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0.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6_1"/>
  <p:tag name="KSO_WM_UNIT_VALUE" val="75"/>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312.xml><?xml version="1.0" encoding="utf-8"?>
<p:tagLst xmlns:p="http://schemas.openxmlformats.org/presentationml/2006/main">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BEAUTIFY_FLAG" val="#wm#"/>
  <p:tag name="KSO_WM_TEMPLATE_CATEGORY" val="custom"/>
  <p:tag name="KSO_WM_TEMPLATE_INDEX" val="40498827"/>
  <p:tag name="KSO_WM_SLIDE_TYPE" val="text"/>
  <p:tag name="KSO_WM_SLIDE_SUBTYPE" val="pureTxt"/>
  <p:tag name="KSO_WM_SLIDE_SIZE" val="850*457"/>
  <p:tag name="KSO_WM_SLIDE_POSITION" val="54*28"/>
  <p:tag name="KSO_WM_DIAGRAM_GROUP_CODE" val="l1-1"/>
  <p:tag name="KSO_WM_SLIDE_DIAGTYPE" val="l"/>
  <p:tag name="KSO_WM_SLIDE_LAYOUT" val="a_f"/>
  <p:tag name="KSO_WM_SLIDE_LAYOUT_CNT" val="1_1"/>
  <p:tag name="KSO_WM_SLIDE_BACKGROUND_TYPE" val="general"/>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3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5"/>
  <p:tag name="KSO_WM_UNIT_TYPE" val="i"/>
</p:tagLst>
</file>

<file path=ppt/tags/tag315.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1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16.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1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17.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3_2"/>
  <p:tag name="KSO_WM_DIAGRAM_VERSION" val="3"/>
  <p:tag name="KSO_WM_DIAGRAM_COLOR_TRICK" val="1"/>
  <p:tag name="KSO_WM_DIAGRAM_COLOR_TEXT_CAN_REMOVE" val="n"/>
  <p:tag name="KSO_WM_UNIT_LINE_FORE_SCHEMECOLOR_INDEX" val="7"/>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3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3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5_2"/>
  <p:tag name="KSO_WM_DIAGRAM_VERSION" val="3"/>
  <p:tag name="KSO_WM_DIAGRAM_COLOR_TRICK" val="1"/>
  <p:tag name="KSO_WM_DIAGRAM_COLOR_TEXT_CAN_REMOVE" val="n"/>
  <p:tag name="KSO_WM_UNIT_LINE_FORE_SCHEMECOLOR_INDEX" val="9"/>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5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5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23.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7_2"/>
  <p:tag name="KSO_WM_DIAGRAM_VERSION" val="3"/>
  <p:tag name="KSO_WM_DIAGRAM_COLOR_TRICK" val="1"/>
  <p:tag name="KSO_WM_DIAGRAM_COLOR_TEXT_CAN_REMOVE" val="n"/>
  <p:tag name="KSO_WM_UNIT_LINE_FORE_SCHEMECOLOR_INDEX" val="5"/>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324.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7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7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2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4_2"/>
  <p:tag name="KSO_WM_DIAGRAM_VERSION" val="3"/>
  <p:tag name="KSO_WM_DIAGRAM_COLOR_TRICK" val="1"/>
  <p:tag name="KSO_WM_DIAGRAM_COLOR_TEXT_CAN_REMOVE" val="n"/>
  <p:tag name="KSO_WM_UNIT_LINE_FORE_SCHEMECOLOR_INDEX" val="8"/>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328.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4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29.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6_2"/>
  <p:tag name="KSO_WM_DIAGRAM_VERSION" val="3"/>
  <p:tag name="KSO_WM_DIAGRAM_COLOR_TRICK" val="1"/>
  <p:tag name="KSO_WM_DIAGRAM_COLOR_TEXT_CAN_REMOVE" val="n"/>
  <p:tag name="KSO_WM_UNIT_LINE_FORE_SCHEMECOLOR_INDEX" val="10"/>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6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2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4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6_1"/>
  <p:tag name="KSO_WM_UNIT_VALUE" val="75"/>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思想。"/>
  <p:tag name="KSO_WM_UNIT_TEXT_FILL_FORE_SCHEMECOLOR_INDEX" val="1"/>
  <p:tag name="KSO_WM_UNIT_TEXT_FILL_TYPE" val="1"/>
  <p:tag name="KSO_WM_DIAGRAM_MAX_ITEMCNT" val="12"/>
  <p:tag name="KSO_WM_DIAGRAM_MIN_ITEMCNT" val="2"/>
  <p:tag name="KSO_WM_DIAGRAM_VIRTUALLY_FRAME" val="{&quot;height&quot;:392.3307972473866,&quot;left&quot;:54.75,&quot;top&quot;:108.43460137630673,&quot;width&quot;:850.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335.xml><?xml version="1.0" encoding="utf-8"?>
<p:tagLst xmlns:p="http://schemas.openxmlformats.org/presentationml/2006/main">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BEAUTIFY_FLAG" val="#wm#"/>
  <p:tag name="KSO_WM_TEMPLATE_CATEGORY" val="custom"/>
  <p:tag name="KSO_WM_TEMPLATE_INDEX" val="40498827"/>
  <p:tag name="KSO_WM_SLIDE_TYPE" val="text"/>
  <p:tag name="KSO_WM_SLIDE_SUBTYPE" val="pureTxt"/>
  <p:tag name="KSO_WM_SLIDE_SIZE" val="850*457"/>
  <p:tag name="KSO_WM_SLIDE_POSITION" val="54*28"/>
  <p:tag name="KSO_WM_DIAGRAM_GROUP_CODE" val="l1-1"/>
  <p:tag name="KSO_WM_SLIDE_DIAGTYPE" val="l"/>
  <p:tag name="KSO_WM_SLIDE_LAYOUT" val="a_f"/>
  <p:tag name="KSO_WM_SLIDE_LAYOUT_CNT" val="1_1"/>
  <p:tag name="KSO_WM_SLIDE_BACKGROUND_TYPE" val="general"/>
</p:tagLst>
</file>

<file path=ppt/tags/tag336.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20238441_1*a*1"/>
  <p:tag name="KSO_WM_TEMPLATE_CATEGORY" val="custom"/>
  <p:tag name="KSO_WM_TEMPLATE_INDEX" val="20238441"/>
  <p:tag name="KSO_WM_UNIT_LAYERLEVEL" val="1"/>
  <p:tag name="KSO_WM_TAG_VERSION" val="3.0"/>
  <p:tag name="KSO_WM_BEAUTIFY_FLAG" val="#wm#"/>
  <p:tag name="KSO_WM_UNIT_TEXT_TYPE" val="1"/>
  <p:tag name="KSO_WM_UNIT_PRESET_TEXT" val="单击此处添加标题"/>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8441_1*i*1"/>
  <p:tag name="KSO_WM_TEMPLATE_CATEGORY" val="custom"/>
  <p:tag name="KSO_WM_TEMPLATE_INDEX" val="20238441"/>
  <p:tag name="KSO_WM_UNIT_LAYERLEVEL" val="1"/>
  <p:tag name="KSO_WM_TAG_VERSION" val="3.0"/>
  <p:tag name="KSO_WM_BEAUTIFY_FLAG" val="#wm#"/>
  <p:tag name="KSO_WM_UNIT_TYPE" val="i"/>
  <p:tag name="KSO_WM_UNIT_INDEX" val="1"/>
</p:tagLst>
</file>

<file path=ppt/tags/tag3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8441_1*i*2"/>
  <p:tag name="KSO_WM_TEMPLATE_CATEGORY" val="custom"/>
  <p:tag name="KSO_WM_TEMPLATE_INDEX" val="20238441"/>
  <p:tag name="KSO_WM_UNIT_LAYERLEVEL" val="1"/>
  <p:tag name="KSO_WM_TAG_VERSION" val="3.0"/>
  <p:tag name="KSO_WM_BEAUTIFY_FLAG" val="#wm#"/>
  <p:tag name="KSO_WM_UNIT_TYPE" val="i"/>
  <p:tag name="KSO_WM_UNIT_INDEX" val="2"/>
</p:tagLst>
</file>

<file path=ppt/tags/tag339.xml><?xml version="1.0" encoding="utf-8"?>
<p:tagLst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custom20238441_1*f*1"/>
  <p:tag name="KSO_WM_TEMPLATE_CATEGORY" val="custom"/>
  <p:tag name="KSO_WM_TEMPLATE_INDEX" val="20238441"/>
  <p:tag name="KSO_WM_UNIT_LAYERLEVEL" val="1"/>
  <p:tag name="KSO_WM_TAG_VERSION" val="3.0"/>
  <p:tag name="KSO_WM_BEAUTIFY_FLAG" val="#wm#"/>
  <p:tag name="KSO_WM_UNIT_TEXT_TYPE" val="1"/>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0.xml><?xml version="1.0" encoding="utf-8"?>
<p:tagLst xmlns:p="http://schemas.openxmlformats.org/presentationml/2006/main">
  <p:tag name="KSO_WM_SLIDE_ID" val="custom20238441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801*391"/>
  <p:tag name="KSO_WM_SLIDE_POSITION" val="41*74"/>
  <p:tag name="KSO_WM_TAG_VERSION" val="3.0"/>
  <p:tag name="KSO_WM_BEAUTIFY_FLAG" val="#wm#"/>
  <p:tag name="KSO_WM_TEMPLATE_CATEGORY" val="custom"/>
  <p:tag name="KSO_WM_TEMPLATE_INDEX" val="40498827"/>
  <p:tag name="KSO_WM_SLIDE_LAYOUT" val="a_f"/>
  <p:tag name="KSO_WM_SLIDE_LAYOUT_CNT" val="1_1"/>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6930_3*a*1"/>
  <p:tag name="KSO_WM_TEMPLATE_CATEGORY" val="diagram"/>
  <p:tag name="KSO_WM_TEMPLATE_INDEX" val="20236930"/>
  <p:tag name="KSO_WM_UNIT_LAYERLEVEL" val="1"/>
  <p:tag name="KSO_WM_TAG_VERSION" val="3.0"/>
  <p:tag name="KSO_WM_BEAUTIFY_FLAG" val="#wm#"/>
  <p:tag name="KSO_WM_UNIT_ISCONTENTSTITLE" val="0"/>
  <p:tag name="KSO_WM_UNIT_ISNUMDGMTITLE" val="0"/>
  <p:tag name="KSO_WM_UNIT_NOCLEAR" val="0"/>
  <p:tag name="KSO_WM_DIAGRAM_GROUP_CODE" val="m1-1"/>
  <p:tag name="KSO_WM_UNIT_TYPE" val="a"/>
  <p:tag name="KSO_WM_UNIT_INDEX" val="1"/>
  <p:tag name="KSO_WM_UNIT_TEXT_TYPE" val="1"/>
  <p:tag name="KSO_WM_UNIT_PRESET_TEXT" val="单击此处添加标题"/>
  <p:tag name="KSO_WM_UNIT_TEXT_FILL_FORE_SCHEMECOLOR_INDEX" val="13"/>
  <p:tag name="KSO_WM_UNIT_TEXT_FILL_TYPE" val="1"/>
  <p:tag name="KSO_WM_UNIT_USESOURCEFORMAT_APPLY" val="1"/>
</p:tagLst>
</file>

<file path=ppt/tags/tag342.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1_4"/>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1_4"/>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solid&quot;:{&quot;brightness&quot;:0.75,&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5"/>
  <p:tag name="KSO_WM_UNIT_TEXT_FILL_FORE_SCHEMECOLOR_INDEX" val="2"/>
  <p:tag name="KSO_WM_UNIT_TEXT_FILL_TYPE" val="1"/>
  <p:tag name="KSO_WM_UNIT_USESOURCEFORMAT_APPLY" val="1"/>
</p:tagLst>
</file>

<file path=ppt/tags/tag343.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3_4"/>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3_4"/>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solid&quot;:{&quot;brightness&quot;:0.75,&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5"/>
  <p:tag name="KSO_WM_UNIT_TEXT_FILL_FORE_SCHEMECOLOR_INDEX" val="2"/>
  <p:tag name="KSO_WM_UNIT_TEXT_FILL_TYPE" val="1"/>
  <p:tag name="KSO_WM_UNIT_USESOURCEFORMAT_APPLY" val="1"/>
</p:tagLst>
</file>

<file path=ppt/tags/tag344.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4_4"/>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4_4"/>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solid&quot;:{&quot;brightness&quot;:0.75,&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5"/>
  <p:tag name="KSO_WM_UNIT_TEXT_FILL_FORE_SCHEMECOLOR_INDEX" val="2"/>
  <p:tag name="KSO_WM_UNIT_TEXT_FILL_TYPE" val="1"/>
  <p:tag name="KSO_WM_UNIT_USESOURCEFORMAT_APPLY" val="1"/>
</p:tagLst>
</file>

<file path=ppt/tags/tag345.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2_4"/>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2_4"/>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346.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a*1_1_1"/>
  <p:tag name="KSO_WM_TEMPLATE_CATEGORY" val="diagram"/>
  <p:tag name="KSO_WM_TEMPLATE_INDEX" val="20236930"/>
  <p:tag name="KSO_WM_UNIT_LAYERLEVEL" val="1_1_1"/>
  <p:tag name="KSO_WM_TAG_VERSION" val="3.0"/>
  <p:tag name="KSO_WM_BEAUTIFY_FLAG" val="#wm#"/>
  <p:tag name="KSO_WM_UNIT_ISCONTENTSTITLE" val="0"/>
  <p:tag name="KSO_WM_UNIT_ISNUMDGMTITLE" val="0"/>
  <p:tag name="KSO_WM_UNIT_NOCLEAR" val="0"/>
  <p:tag name="KSO_WM_UNIT_VALUE" val="8"/>
  <p:tag name="KSO_WM_DIAGRAM_GROUP_CODE" val="m1-1"/>
  <p:tag name="KSO_WM_UNIT_TYPE" val="m_h_a"/>
  <p:tag name="KSO_WM_UNIT_INDEX" val="1_1_1"/>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添加项标题"/>
  <p:tag name="KSO_WM_UNIT_TEXT_FILL_FORE_SCHEMECOLOR_INDEX" val="1"/>
  <p:tag name="KSO_WM_UNIT_TEXT_FILL_TYPE" val="1"/>
  <p:tag name="KSO_WM_UNIT_USESOURCEFORMAT_APPLY" val="1"/>
</p:tagLst>
</file>

<file path=ppt/tags/tag347.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i*1_1"/>
  <p:tag name="KSO_WM_TEMPLATE_CATEGORY" val="diagram"/>
  <p:tag name="KSO_WM_TEMPLATE_INDEX" val="20236930"/>
  <p:tag name="KSO_WM_UNIT_LAYERLEVEL" val="1_1"/>
  <p:tag name="KSO_WM_TAG_VERSION" val="3.0"/>
  <p:tag name="KSO_WM_BEAUTIFY_FLAG" val="#wm#"/>
  <p:tag name="KSO_WM_DIAGRAM_GROUP_CODE" val="m1-1"/>
  <p:tag name="KSO_WM_UNIT_TYPE" val="m_i"/>
  <p:tag name="KSO_WM_UNIT_INDEX" val="1_1"/>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gradient&quot;:[{&quot;brightness&quot;:0.800000011920929,&quot;colorType&quot;:1,&quot;foreColorIndex&quot;:5,&quot;pos&quot;:0,&quot;transparency&quot;:0},{&quot;brightness&quot;:0,&quot;colorType&quot;:1,&quot;foreColorIndex&quot;:5,&quot;pos&quot;:0.6899999976158142,&quot;transparency&quot;:0.20000000298023224},{&quot;brightness&quot;:0,&quot;colorType&quot;:1,&quot;foreColorIndex&quot;:5,&quot;pos&quot;:0.38999998569488525,&quot;transparency&quot;:0.20000000298023224},{&quot;brightness&quot;:0.800000011920929,&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348.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f*1_2_1"/>
  <p:tag name="KSO_WM_TEMPLATE_CATEGORY" val="diagram"/>
  <p:tag name="KSO_WM_TEMPLATE_INDEX" val="20236930"/>
  <p:tag name="KSO_WM_UNIT_LAYERLEVEL" val="1_1_1"/>
  <p:tag name="KSO_WM_TAG_VERSION" val="3.0"/>
  <p:tag name="KSO_WM_BEAUTIFY_FLAG" val="#wm#"/>
  <p:tag name="KSO_WM_UNIT_SUBTYPE" val="a"/>
  <p:tag name="KSO_WM_UNIT_NOCLEAR" val="0"/>
  <p:tag name="KSO_WM_DIAGRAM_GROUP_CODE" val="m1-1"/>
  <p:tag name="KSO_WM_UNIT_TYPE" val="m_h_f"/>
  <p:tag name="KSO_WM_UNIT_INDEX" val="1_2_1"/>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输入项正文，文字是思想的提炼，请言简意赅的阐述观点。&#10;"/>
  <p:tag name="KSO_WM_UNIT_USESOURCEFORMAT_APPLY" val="1"/>
</p:tagLst>
</file>

<file path=ppt/tags/tag349.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f*1_3_1"/>
  <p:tag name="KSO_WM_TEMPLATE_CATEGORY" val="diagram"/>
  <p:tag name="KSO_WM_TEMPLATE_INDEX" val="20236930"/>
  <p:tag name="KSO_WM_UNIT_LAYERLEVEL" val="1_1_1"/>
  <p:tag name="KSO_WM_TAG_VERSION" val="3.0"/>
  <p:tag name="KSO_WM_BEAUTIFY_FLAG" val="#wm#"/>
  <p:tag name="KSO_WM_UNIT_SUBTYPE" val="a"/>
  <p:tag name="KSO_WM_UNIT_NOCLEAR" val="0"/>
  <p:tag name="KSO_WM_DIAGRAM_GROUP_CODE" val="m1-1"/>
  <p:tag name="KSO_WM_UNIT_TYPE" val="m_h_f"/>
  <p:tag name="KSO_WM_UNIT_INDEX" val="1_3_1"/>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输入项正文，文字是思想的提炼，请言简意赅的阐述观点。&#10;"/>
  <p:tag name="KSO_WM_UNIT_TEXT_FILL_FORE_SCHEMECOLOR_INDEX" val="1"/>
  <p:tag name="KSO_WM_UNIT_TEXT_FILL_TYPE" val="1"/>
  <p:tag name="KSO_WM_UNIT_USESOURCEFORMAT_APPLY" val="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0.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1_3"/>
  <p:tag name="KSO_WM_TEMPLATE_CATEGORY" val="diagram"/>
  <p:tag name="KSO_WM_TEMPLATE_INDEX" val="20236930"/>
  <p:tag name="KSO_WM_UNIT_LAYERLEVEL" val="1_1_1"/>
  <p:tag name="KSO_WM_TAG_VERSION" val="3.0"/>
  <p:tag name="KSO_WM_BEAUTIFY_FLAG" val="#wm#"/>
  <p:tag name="KSO_WM_DIAGRAM_GROUP_CODE" val="m1-1"/>
  <p:tag name="KSO_WM_UNIT_SUBTYPE" val="nb"/>
  <p:tag name="KSO_WM_UNIT_TYPE" val="m_h_i"/>
  <p:tag name="KSO_WM_UNIT_INDEX" val="1_1_3"/>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1"/>
</p:tagLst>
</file>

<file path=ppt/tags/tag351.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2_3"/>
  <p:tag name="KSO_WM_TEMPLATE_CATEGORY" val="diagram"/>
  <p:tag name="KSO_WM_TEMPLATE_INDEX" val="20236930"/>
  <p:tag name="KSO_WM_UNIT_LAYERLEVEL" val="1_1_1"/>
  <p:tag name="KSO_WM_TAG_VERSION" val="3.0"/>
  <p:tag name="KSO_WM_BEAUTIFY_FLAG" val="#wm#"/>
  <p:tag name="KSO_WM_DIAGRAM_GROUP_CODE" val="m1-1"/>
  <p:tag name="KSO_WM_UNIT_SUBTYPE" val="nb"/>
  <p:tag name="KSO_WM_UNIT_TYPE" val="m_h_i"/>
  <p:tag name="KSO_WM_UNIT_INDEX" val="1_2_3"/>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1"/>
</p:tagLst>
</file>

<file path=ppt/tags/tag352.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3_3"/>
  <p:tag name="KSO_WM_TEMPLATE_CATEGORY" val="diagram"/>
  <p:tag name="KSO_WM_TEMPLATE_INDEX" val="20236930"/>
  <p:tag name="KSO_WM_UNIT_LAYERLEVEL" val="1_1_1"/>
  <p:tag name="KSO_WM_TAG_VERSION" val="3.0"/>
  <p:tag name="KSO_WM_BEAUTIFY_FLAG" val="#wm#"/>
  <p:tag name="KSO_WM_DIAGRAM_GROUP_CODE" val="m1-1"/>
  <p:tag name="KSO_WM_UNIT_SUBTYPE" val="nb"/>
  <p:tag name="KSO_WM_UNIT_TYPE" val="m_h_i"/>
  <p:tag name="KSO_WM_UNIT_INDEX" val="1_3_3"/>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1"/>
</p:tagLst>
</file>

<file path=ppt/tags/tag353.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4_3"/>
  <p:tag name="KSO_WM_TEMPLATE_CATEGORY" val="diagram"/>
  <p:tag name="KSO_WM_TEMPLATE_INDEX" val="20236930"/>
  <p:tag name="KSO_WM_UNIT_LAYERLEVEL" val="1_1_1"/>
  <p:tag name="KSO_WM_TAG_VERSION" val="3.0"/>
  <p:tag name="KSO_WM_BEAUTIFY_FLAG" val="#wm#"/>
  <p:tag name="KSO_WM_DIAGRAM_GROUP_CODE" val="m1-1"/>
  <p:tag name="KSO_WM_UNIT_SUBTYPE" val="nb"/>
  <p:tag name="KSO_WM_UNIT_TYPE" val="m_h_i"/>
  <p:tag name="KSO_WM_UNIT_INDEX" val="1_4_3"/>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USESOURCEFORMAT_APPLY" val="1"/>
</p:tagLst>
</file>

<file path=ppt/tags/tag354.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1_2"/>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1_2"/>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355.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2_2"/>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2_2"/>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356.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3_2"/>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3_2"/>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357.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4_2"/>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4_2"/>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358.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1_1"/>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1_1"/>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LINE_FILL_TYPE" val="2"/>
  <p:tag name="KSO_WM_UNIT_USESOURCEFORMAT_APPLY" val="1"/>
</p:tagLst>
</file>

<file path=ppt/tags/tag359.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2_1"/>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2_1"/>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6"/>
  <p:tag name="KSO_WM_UNIT_LINE_FILL_TYPE" val="2"/>
  <p:tag name="KSO_WM_UNIT_USESOURCEFORMAT_APPLY"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0.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3_1"/>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3_1"/>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7"/>
  <p:tag name="KSO_WM_UNIT_LINE_FILL_TYPE" val="2"/>
  <p:tag name="KSO_WM_UNIT_USESOURCEFORMAT_APPLY" val="1"/>
</p:tagLst>
</file>

<file path=ppt/tags/tag361.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i*1_4_1"/>
  <p:tag name="KSO_WM_TEMPLATE_CATEGORY" val="diagram"/>
  <p:tag name="KSO_WM_TEMPLATE_INDEX" val="20236930"/>
  <p:tag name="KSO_WM_UNIT_LAYERLEVEL" val="1_1_1"/>
  <p:tag name="KSO_WM_TAG_VERSION" val="3.0"/>
  <p:tag name="KSO_WM_BEAUTIFY_FLAG" val="#wm#"/>
  <p:tag name="KSO_WM_DIAGRAM_GROUP_CODE" val="m1-1"/>
  <p:tag name="KSO_WM_UNIT_TYPE" val="m_h_i"/>
  <p:tag name="KSO_WM_UNIT_INDEX" val="1_4_1"/>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8"/>
  <p:tag name="KSO_WM_UNIT_LINE_FILL_TYPE" val="2"/>
  <p:tag name="KSO_WM_UNIT_USESOURCEFORMAT_APPLY" val="1"/>
</p:tagLst>
</file>

<file path=ppt/tags/tag362.xml><?xml version="1.0" encoding="utf-8"?>
<p:tagLst xmlns:p="http://schemas.openxmlformats.org/presentationml/2006/main">
  <p:tag name="KSO_WM_DIAGRAM_VIRTUALLY_FRAME" val="{&quot;height&quot;:344.5932316144808,&quot;left&quot;:0,&quot;top&quot;:119.3,&quot;width&quot;:960}"/>
  <p:tag name="KSO_WM_UNIT_HIGHLIGHT" val="0"/>
  <p:tag name="KSO_WM_UNIT_COMPATIBLE" val="0"/>
  <p:tag name="KSO_WM_UNIT_DIAGRAM_ISNUMVISUAL" val="0"/>
  <p:tag name="KSO_WM_UNIT_DIAGRAM_ISREFERUNIT" val="0"/>
  <p:tag name="KSO_WM_UNIT_ID" val="diagram20236930_3*m_h_f*1_4_1"/>
  <p:tag name="KSO_WM_TEMPLATE_CATEGORY" val="diagram"/>
  <p:tag name="KSO_WM_TEMPLATE_INDEX" val="20236930"/>
  <p:tag name="KSO_WM_UNIT_LAYERLEVEL" val="1_1_1"/>
  <p:tag name="KSO_WM_TAG_VERSION" val="3.0"/>
  <p:tag name="KSO_WM_BEAUTIFY_FLAG" val="#wm#"/>
  <p:tag name="KSO_WM_UNIT_SUBTYPE" val="a"/>
  <p:tag name="KSO_WM_UNIT_NOCLEAR" val="0"/>
  <p:tag name="KSO_WM_DIAGRAM_GROUP_CODE" val="m1-1"/>
  <p:tag name="KSO_WM_UNIT_TYPE" val="m_h_f"/>
  <p:tag name="KSO_WM_UNIT_INDEX" val="1_4_1"/>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PRESET_TEXT" val="单击输入项正文，文字是思想的提炼，请言简意赅的阐述观点。&#10;"/>
  <p:tag name="KSO_WM_UNIT_TEXT_FILL_FORE_SCHEMECOLOR_INDEX" val="1"/>
  <p:tag name="KSO_WM_UNIT_TEXT_FILL_TYPE" val="1"/>
  <p:tag name="KSO_WM_UNIT_USESOURCEFORMAT_APPLY" val="1"/>
</p:tagLst>
</file>

<file path=ppt/tags/tag363.xml><?xml version="1.0" encoding="utf-8"?>
<p:tagLst xmlns:p="http://schemas.openxmlformats.org/presentationml/2006/main">
  <p:tag name="KSO_WM_SLIDE_ID" val="diagram20236930_3"/>
  <p:tag name="KSO_WM_TEMPLATE_SUBCATEGORY" val="0"/>
  <p:tag name="KSO_WM_TEMPLATE_MASTER_TYPE" val="0"/>
  <p:tag name="KSO_WM_TEMPLATE_COLOR_TYPE" val="0"/>
  <p:tag name="KSO_WM_SLIDE_TYPE" val="text"/>
  <p:tag name="KSO_WM_SLIDE_SUBTYPE" val="diag"/>
  <p:tag name="KSO_WM_SLIDE_ITEM_CNT" val="4"/>
  <p:tag name="KSO_WM_SLIDE_INDEX" val="3"/>
  <p:tag name="KSO_WM_SLIDE_SIZE" val="960*274.493"/>
  <p:tag name="KSO_WM_SLIDE_POSITION" val="0*189.4"/>
  <p:tag name="KSO_WM_TAG_VERSION" val="3.0"/>
  <p:tag name="KSO_WM_BEAUTIFY_FLAG" val="#wm#"/>
  <p:tag name="KSO_WM_TEMPLATE_CATEGORY" val="diagram"/>
  <p:tag name="KSO_WM_TEMPLATE_INDEX" val="20236930"/>
  <p:tag name="KSO_WM_DIAGRAM_GROUP_CODE" val="m1-1"/>
  <p:tag name="KSO_WM_SLIDE_DIAGTYPE" val="m"/>
  <p:tag name="KSO_WM_SLIDE_LAYOUT" val="a_m"/>
  <p:tag name="KSO_WM_SLIDE_LAYOUT_CNT" val="1_1"/>
</p:tagLst>
</file>

<file path=ppt/tags/tag3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3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30"/>
  <p:tag name="KSO_WM_UNIT_TYPE" val="f"/>
  <p:tag name="KSO_WM_UNIT_INDEX" val="1"/>
  <p:tag name="KSO_WM_UNIT_TEXT_LAYER_COUNT" val="1"/>
</p:tagLst>
</file>

<file path=ppt/tags/tag366.xml><?xml version="1.0" encoding="utf-8"?>
<p:tagLst xmlns:p="http://schemas.openxmlformats.org/presentationml/2006/main">
  <p:tag name="KSO_WM_BEAUTIFY_FLAG" val="#wm#"/>
  <p:tag name="KSO_WM_TEMPLATE_CATEGORY" val="diagram"/>
  <p:tag name="KSO_WM_TEMPLATE_INDEX" val="20236930"/>
</p:tagLst>
</file>

<file path=ppt/tags/tag3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3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30"/>
  <p:tag name="KSO_WM_UNIT_TYPE" val="f"/>
  <p:tag name="KSO_WM_UNIT_INDEX" val="1"/>
  <p:tag name="KSO_WM_UNIT_TEXT_LAYER_COUNT" val="1"/>
</p:tagLst>
</file>

<file path=ppt/tags/tag369.xml><?xml version="1.0" encoding="utf-8"?>
<p:tagLst xmlns:p="http://schemas.openxmlformats.org/presentationml/2006/main">
  <p:tag name="KSO_WM_BEAUTIFY_FLAG" val="#wm#"/>
  <p:tag name="KSO_WM_TEMPLATE_CATEGORY" val="custom"/>
  <p:tag name="KSO_WM_TEMPLATE_INDEX" val="40498827"/>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3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37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9"/>
  <p:tag name="KSO_WM_UNIT_TYPE" val="f"/>
  <p:tag name="KSO_WM_UNIT_SUBTYPE" val="a"/>
  <p:tag name="KSO_WM_BEAUTIFY_FLAG" val="#wm#"/>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374.xml><?xml version="1.0" encoding="utf-8"?>
<p:tagLst xmlns:p="http://schemas.openxmlformats.org/presentationml/2006/main">
  <p:tag name="KSO_WM_UNIT_TEXT" val="举办一届运动会流程"/>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375.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37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8"/>
  <p:tag name="KSO_WM_UNIT_TYPE" val="f"/>
  <p:tag name="KSO_WM_UNIT_SUBTYPE" val="a"/>
  <p:tag name="KSO_WM_BEAUTIFY_FLAG" val="#wm#"/>
</p:tagLst>
</file>

<file path=ppt/tags/tag3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0.xml><?xml version="1.0" encoding="utf-8"?>
<p:tagLst xmlns:p="http://schemas.openxmlformats.org/presentationml/2006/main">
  <p:tag name="KSO_WM_UNIT_TEXT" val="赛前工作—创建新一届运动会"/>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381.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3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3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384.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0"/>
  <p:tag name="KSO_WM_UNIT_TYPE" val="f"/>
  <p:tag name="KSO_WM_UNIT_SUBTYPE" val="a"/>
  <p:tag name="KSO_WM_BEAUTIFY_FLAG" val="#wm#"/>
</p:tagLst>
</file>

<file path=ppt/tags/tag3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386.xml><?xml version="1.0" encoding="utf-8"?>
<p:tagLst xmlns:p="http://schemas.openxmlformats.org/presentationml/2006/main">
  <p:tag name="KSO_WM_UNIT_TEXT" val="赛前工作—创建新一届运动会"/>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387.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3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3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0.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3"/>
  <p:tag name="KSO_WM_UNIT_TYPE" val="f"/>
  <p:tag name="KSO_WM_UNIT_SUBTYPE" val="a"/>
  <p:tag name="KSO_WM_BEAUTIFY_FLAG" val="#wm#"/>
</p:tagLst>
</file>

<file path=ppt/tags/tag3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392.xml><?xml version="1.0" encoding="utf-8"?>
<p:tagLst xmlns:p="http://schemas.openxmlformats.org/presentationml/2006/main">
  <p:tag name="KSO_WM_UNIT_TEXT" val="赛前工作—基础设置—比赛分组"/>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393.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3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3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396.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0"/>
  <p:tag name="KSO_WM_UNIT_TYPE" val="f"/>
  <p:tag name="KSO_WM_UNIT_SUBTYPE" val="a"/>
  <p:tag name="KSO_WM_BEAUTIFY_FLAG" val="#wm#"/>
</p:tagLst>
</file>

<file path=ppt/tags/tag3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398.xml><?xml version="1.0" encoding="utf-8"?>
<p:tagLst xmlns:p="http://schemas.openxmlformats.org/presentationml/2006/main">
  <p:tag name="KSO_WM_UNIT_TEXT" val="赛前工作—基础设置—添加参赛队"/>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399.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40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0"/>
  <p:tag name="KSO_WM_UNIT_TYPE" val="f"/>
  <p:tag name="KSO_WM_UNIT_SUBTYPE" val="a"/>
  <p:tag name="KSO_WM_BEAUTIFY_FLAG" val="#wm#"/>
</p:tagLst>
</file>

<file path=ppt/tags/tag4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404.xml><?xml version="1.0" encoding="utf-8"?>
<p:tagLst xmlns:p="http://schemas.openxmlformats.org/presentationml/2006/main">
  <p:tag name="KSO_WM_UNIT_TEXT" val="赛前工作—基础设置—添加比赛项目"/>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05.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40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0"/>
  <p:tag name="KSO_WM_UNIT_TYPE" val="f"/>
  <p:tag name="KSO_WM_UNIT_SUBTYPE" val="a"/>
  <p:tag name="KSO_WM_BEAUTIFY_FLAG" val="#wm#"/>
</p:tagLst>
</file>

<file path=ppt/tags/tag4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KSO_WM_UNIT_TEXT" val="赛前工作—基础设置—添加比赛项目—全能项目设置"/>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11.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414.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4"/>
  <p:tag name="KSO_WM_UNIT_TYPE" val="f"/>
  <p:tag name="KSO_WM_UNIT_SUBTYPE" val="a"/>
  <p:tag name="KSO_WM_BEAUTIFY_FLAG" val="#wm#"/>
</p:tagLst>
</file>

<file path=ppt/tags/tag4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416.xml><?xml version="1.0" encoding="utf-8"?>
<p:tagLst xmlns:p="http://schemas.openxmlformats.org/presentationml/2006/main">
  <p:tag name="KSO_WM_UNIT_TEXT" val="赛前工作—基础设置—添加比赛项目—自定义比赛项目"/>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17.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15"/>
  <p:tag name="KSO_WM_UNIT_TYPE" val="i"/>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1"/>
  <p:tag name="KSO_WM_UNIT_TYPE" val="f"/>
  <p:tag name="KSO_WM_UNIT_SUBTYPE" val="a"/>
  <p:tag name="KSO_WM_BEAUTIFY_FLAG" val="#wm#"/>
</p:tagLst>
</file>

<file path=ppt/tags/tag421.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3"/>
  <p:tag name="KSO_WM_UNIT_TYPE" val="f"/>
  <p:tag name="KSO_WM_UNIT_SUBTYPE" val="a"/>
  <p:tag name="KSO_WM_BEAUTIFY_FLAG" val="#wm#"/>
</p:tagLst>
</file>

<file path=ppt/tags/tag42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6"/>
  <p:tag name="KSO_WM_UNIT_TYPE" val="f"/>
  <p:tag name="KSO_WM_UNIT_SUBTYPE" val="a"/>
  <p:tag name="KSO_WM_BEAUTIFY_FLAG" val="#wm#"/>
</p:tagLst>
</file>

<file path=ppt/tags/tag4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12"/>
  <p:tag name="KSO_WM_UNIT_TYPE" val="j"/>
</p:tagLst>
</file>

<file path=ppt/tags/tag424.xml><?xml version="1.0" encoding="utf-8"?>
<p:tagLst xmlns:p="http://schemas.openxmlformats.org/presentationml/2006/main">
  <p:tag name="KSO_WM_UNIT_TEXT" val="赛前工作—基础设置—人数限报规则"/>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25.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8"/>
  <p:tag name="KSO_WM_UNIT_TYPE" val="i"/>
</p:tagLst>
</file>

<file path=ppt/tags/tag42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9"/>
  <p:tag name="KSO_WM_UNIT_TYPE" val="f"/>
  <p:tag name="KSO_WM_UNIT_SUBTYPE" val="a"/>
  <p:tag name="KSO_WM_BEAUTIFY_FLAG" val="#wm#"/>
</p:tagLst>
</file>

<file path=ppt/tags/tag429.xml><?xml version="1.0" encoding="utf-8"?>
<p:tagLst xmlns:p="http://schemas.openxmlformats.org/presentationml/2006/main">
  <p:tag name="KSO_WM_UNIT_INDEX" val="5"/>
  <p:tag name="KSO_WM_UNIT_TYPE" val="j"/>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EXT_FILL_FORE_SCHEMECOLOR_INDEX_BRIGHTNESS" val="0.15"/>
  <p:tag name="KSO_WM_UNIT_TEXT_FILL_FORE_SCHEMECOLOR_INDEX" val="13"/>
  <p:tag name="KSO_WM_UNIT_TEXT_FILL_TYPE" val="1"/>
  <p:tag name="KSO_WM_UNIT_INDEX" val="3"/>
  <p:tag name="KSO_WM_UNIT_TYPE" val="f"/>
  <p:tag name="KSO_WM_UNIT_SUBTYPE" val="a"/>
</p:tagLst>
</file>

<file path=ppt/tags/tag4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432.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7"/>
  <p:tag name="KSO_WM_UNIT_TYPE" val="i"/>
</p:tagLst>
</file>

<file path=ppt/tags/tag435.xml><?xml version="1.0" encoding="utf-8"?>
<p:tagLst xmlns:p="http://schemas.openxmlformats.org/presentationml/2006/main">
  <p:tag name="KSO_WM_UNIT_INDEX" val="5"/>
  <p:tag name="KSO_WM_UNIT_TYPE" val="j"/>
  <p:tag name="KSO_WM_BEAUTIFY_FLAG" val="#wm#"/>
</p:tagLst>
</file>

<file path=ppt/tags/tag436.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5"/>
  <p:tag name="KSO_WM_UNIT_TYPE" val="f"/>
  <p:tag name="KSO_WM_UNIT_SUBTYPE" val="a"/>
  <p:tag name="KSO_WM_BEAUTIFY_FLAG" val="#wm#"/>
</p:tagLst>
</file>

<file path=ppt/tags/tag4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EXT_FILL_FORE_SCHEMECOLOR_INDEX_BRIGHTNESS" val="0.15"/>
  <p:tag name="KSO_WM_UNIT_TEXT_FILL_FORE_SCHEMECOLOR_INDEX" val="13"/>
  <p:tag name="KSO_WM_UNIT_TEXT_FILL_TYPE" val="1"/>
  <p:tag name="KSO_WM_UNIT_INDEX" val="3"/>
  <p:tag name="KSO_WM_UNIT_TYPE" val="f"/>
  <p:tag name="KSO_WM_UNIT_SUBTYPE" val="a"/>
</p:tagLst>
</file>

<file path=ppt/tags/tag4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439.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44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8"/>
  <p:tag name="KSO_WM_UNIT_TYPE" val="f"/>
  <p:tag name="KSO_WM_UNIT_SUBTYPE" val="a"/>
  <p:tag name="KSO_WM_BEAUTIFY_FLAG" val="#wm#"/>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444.xml><?xml version="1.0" encoding="utf-8"?>
<p:tagLst xmlns:p="http://schemas.openxmlformats.org/presentationml/2006/main">
  <p:tag name="KSO_WM_UNIT_TEXT" val="赛前工作—基础设置—计分、项目限报规则（很重要）"/>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45.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7"/>
  <p:tag name="KSO_WM_UNIT_TYPE" val="i"/>
</p:tagLst>
</file>

<file path=ppt/tags/tag448.xml><?xml version="1.0" encoding="utf-8"?>
<p:tagLst xmlns:p="http://schemas.openxmlformats.org/presentationml/2006/main">
  <p:tag name="KSO_WM_UNIT_INDEX" val="5"/>
  <p:tag name="KSO_WM_UNIT_TYPE" val="j"/>
  <p:tag name="KSO_WM_BEAUTIFY_FLAG" val="#wm#"/>
</p:tagLst>
</file>

<file path=ppt/tags/tag44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5"/>
  <p:tag name="KSO_WM_UNIT_TYPE" val="f"/>
  <p:tag name="KSO_WM_UNIT_SUBTYPE" val="a"/>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451.xml><?xml version="1.0" encoding="utf-8"?>
<p:tagLst xmlns:p="http://schemas.openxmlformats.org/presentationml/2006/main">
  <p:tag name="KSO_WM_UNIT_TEXT" val="赛前工作—纪录管理（没有纪录的可以跳过）"/>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52.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8"/>
  <p:tag name="KSO_WM_UNIT_TYPE" val="i"/>
</p:tagLst>
</file>

<file path=ppt/tags/tag455.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6"/>
  <p:tag name="KSO_WM_UNIT_TYPE" val="f"/>
  <p:tag name="KSO_WM_UNIT_SUBTYPE" val="a"/>
  <p:tag name="KSO_WM_BEAUTIFY_FLAG" val="#wm#"/>
</p:tagLst>
</file>

<file path=ppt/tags/tag4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Lst>
</file>

<file path=ppt/tags/tag457.xml><?xml version="1.0" encoding="utf-8"?>
<p:tagLst xmlns:p="http://schemas.openxmlformats.org/presentationml/2006/main">
  <p:tag name="KSO_WM_UNIT_TEXT" val="赛事报名——网络报名设置"/>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58.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7"/>
  <p:tag name="KSO_WM_UNIT_TYPE" val="i"/>
</p:tagLst>
</file>

<file path=ppt/tags/tag461.xml><?xml version="1.0" encoding="utf-8"?>
<p:tagLst xmlns:p="http://schemas.openxmlformats.org/presentationml/2006/main">
  <p:tag name="KSO_WM_UNIT_INDEX" val="4"/>
  <p:tag name="KSO_WM_UNIT_TYPE" val="j"/>
  <p:tag name="KSO_WM_BEAUTIFY_FLAG" val="#wm#"/>
</p:tagLst>
</file>

<file path=ppt/tags/tag46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1"/>
  <p:tag name="KSO_WM_UNIT_TYPE" val="f"/>
  <p:tag name="KSO_WM_UNIT_SUBTYPE" val="a"/>
  <p:tag name="KSO_WM_BEAUTIFY_FLAG" val="#wm#"/>
</p:tagLst>
</file>

<file path=ppt/tags/tag4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5"/>
  <p:tag name="KSO_WM_UNIT_TYPE" val="j"/>
</p:tagLst>
</file>

<file path=ppt/tags/tag464.xml><?xml version="1.0" encoding="utf-8"?>
<p:tagLst xmlns:p="http://schemas.openxmlformats.org/presentationml/2006/main">
  <p:tag name="KSO_WM_UNIT_TEXT" val="赛前工作—赛事报名—Excel导入报名"/>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65.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7"/>
  <p:tag name="KSO_WM_UNIT_TYPE" val="i"/>
</p:tagLst>
</file>

<file path=ppt/tags/tag468.xml><?xml version="1.0" encoding="utf-8"?>
<p:tagLst xmlns:p="http://schemas.openxmlformats.org/presentationml/2006/main">
  <p:tag name="KSO_WM_UNIT_INDEX" val="5"/>
  <p:tag name="KSO_WM_UNIT_TYPE" val="j"/>
  <p:tag name="KSO_WM_BEAUTIFY_FLAG" val="#wm#"/>
</p:tagLst>
</file>

<file path=ppt/tags/tag46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2"/>
  <p:tag name="KSO_WM_UNIT_TYPE" val="f"/>
  <p:tag name="KSO_WM_UNIT_SUBTYPE" val="a"/>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471.xml><?xml version="1.0" encoding="utf-8"?>
<p:tagLst xmlns:p="http://schemas.openxmlformats.org/presentationml/2006/main">
  <p:tag name="KSO_WM_UNIT_TEXT" val="赛前工作—赛事报名—网络帐号设置"/>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72.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15"/>
  <p:tag name="KSO_WM_UNIT_TYPE" val="i"/>
</p:tagLst>
</file>

<file path=ppt/tags/tag475.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1"/>
  <p:tag name="KSO_WM_UNIT_TYPE" val="f"/>
  <p:tag name="KSO_WM_UNIT_SUBTYPE" val="a"/>
  <p:tag name="KSO_WM_BEAUTIFY_FLAG" val="#wm#"/>
</p:tagLst>
</file>

<file path=ppt/tags/tag476.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3"/>
  <p:tag name="KSO_WM_UNIT_TYPE" val="f"/>
  <p:tag name="KSO_WM_UNIT_SUBTYPE" val="a"/>
  <p:tag name="KSO_WM_BEAUTIFY_FLAG" val="#wm#"/>
</p:tagLst>
</file>

<file path=ppt/tags/tag477.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6"/>
  <p:tag name="KSO_WM_UNIT_TYPE" val="f"/>
  <p:tag name="KSO_WM_UNIT_SUBTYPE" val="a"/>
  <p:tag name="KSO_WM_BEAUTIFY_FLAG" val="#wm#"/>
</p:tagLst>
</file>

<file path=ppt/tags/tag4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12"/>
  <p:tag name="KSO_WM_UNIT_TYPE" val="j"/>
</p:tagLst>
</file>

<file path=ppt/tags/tag479.xml><?xml version="1.0" encoding="utf-8"?>
<p:tagLst xmlns:p="http://schemas.openxmlformats.org/presentationml/2006/main">
  <p:tag name="KSO_WM_UNIT_TEXT" val="赛前工作—赛事报名—管理员手动报名"/>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0.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483.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2"/>
  <p:tag name="KSO_WM_UNIT_TYPE" val="f"/>
  <p:tag name="KSO_WM_UNIT_SUBTYPE" val="a"/>
  <p:tag name="KSO_WM_BEAUTIFY_FLAG" val="#wm#"/>
</p:tagLst>
</file>

<file path=ppt/tags/tag4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485.xml><?xml version="1.0" encoding="utf-8"?>
<p:tagLst xmlns:p="http://schemas.openxmlformats.org/presentationml/2006/main">
  <p:tag name="KSO_WM_UNIT_TEXT" val="赛前工作—赛事报名—微信小程序报名"/>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86.xml><?xml version="1.0" encoding="utf-8"?>
<p:tagLst xmlns:p="http://schemas.openxmlformats.org/presentationml/2006/main">
  <p:tag name="KSO_WM_BEAUTIFY_FLAG" val="#wm#"/>
  <p:tag name="KSO_WM_TEMPLATE_CATEGORY" val="custom"/>
  <p:tag name="KSO_WM_TEMPLATE_INDEX" val="40498827"/>
  <p:tag name="resource_record_key" val="{&quot;19&quot;:[20348541],&quot;65&quot;:[20205081]}"/>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48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3"/>
  <p:tag name="KSO_WM_UNIT_TYPE" val="f"/>
  <p:tag name="KSO_WM_UNIT_SUBTYPE" val="a"/>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491.xml><?xml version="1.0" encoding="utf-8"?>
<p:tagLst xmlns:p="http://schemas.openxmlformats.org/presentationml/2006/main">
  <p:tag name="KSO_WM_UNIT_TEXT" val="号码薄设置（没有号码薄可以跳过）"/>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92.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4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495.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8"/>
  <p:tag name="KSO_WM_UNIT_TYPE" val="f"/>
  <p:tag name="KSO_WM_UNIT_SUBTYPE" val="a"/>
  <p:tag name="KSO_WM_BEAUTIFY_FLAG" val="#wm#"/>
</p:tagLst>
</file>

<file path=ppt/tags/tag4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497.xml><?xml version="1.0" encoding="utf-8"?>
<p:tagLst xmlns:p="http://schemas.openxmlformats.org/presentationml/2006/main">
  <p:tag name="KSO_WM_UNIT_TEXT" val="赛前工作—项目编排及日程安排（重要）"/>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498.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4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8"/>
  <p:tag name="KSO_WM_UNIT_TYPE" val="i"/>
</p:tagLst>
</file>

<file path=ppt/tags/tag501.xml><?xml version="1.0" encoding="utf-8"?>
<p:tagLst xmlns:p="http://schemas.openxmlformats.org/presentationml/2006/main">
  <p:tag name="KSO_WM_UNIT_INDEX" val="4"/>
  <p:tag name="KSO_WM_UNIT_TYPE" val="j"/>
  <p:tag name="KSO_WM_BEAUTIFY_FLAG" val="#wm#"/>
</p:tagLst>
</file>

<file path=ppt/tags/tag502.xml><?xml version="1.0" encoding="utf-8"?>
<p:tagLst xmlns:p="http://schemas.openxmlformats.org/presentationml/2006/main">
  <p:tag name="KSO_WM_UNIT_INDEX" val="5"/>
  <p:tag name="KSO_WM_UNIT_TYPE" val="j"/>
  <p:tag name="KSO_WM_BEAUTIFY_FLAG" val="#wm#"/>
</p:tagLst>
</file>

<file path=ppt/tags/tag5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6"/>
  <p:tag name="KSO_WM_UNIT_TYPE" val="j"/>
</p:tagLst>
</file>

<file path=ppt/tags/tag504.xml><?xml version="1.0" encoding="utf-8"?>
<p:tagLst xmlns:p="http://schemas.openxmlformats.org/presentationml/2006/main">
  <p:tag name="KSO_WM_UNIT_TEXT" val="121田径运动会编排管理系统主要功能"/>
  <p:tag name="KSO_WM_UNIT_HIGHLIGHT" val="0"/>
  <p:tag name="KSO_WM_UNIT_COMPATIBLE" val="0"/>
  <p:tag name="KSO_WM_UNIT_DIAGRAM_ISNUMVISUAL" val="0"/>
  <p:tag name="KSO_WM_UNIT_DIAGRAM_ISREFERUNIT" val="0"/>
  <p:tag name="KSO_WM_TEMPLATE_CATEGORY" val="custom"/>
  <p:tag name="KSO_WM_TEMPLATE_INDEX" val="20235293"/>
  <p:tag name="KSO_WM_UNIT_LAYERLEVEL" val="1"/>
  <p:tag name="KSO_WM_TAG_VERSION" val="3.0"/>
  <p:tag name="KSO_WM_BEAUTIFY_FLAG" val="#wm#"/>
  <p:tag name="KSO_WM_UNIT_ISCONTENTSTITLE" val="0"/>
  <p:tag name="KSO_WM_UNIT_ISNUMDGMTITLE" val="0"/>
  <p:tag name="KSO_WM_UNIT_NOCLEAR" val="0"/>
  <p:tag name="KSO_WM_UNIT_TYPE" val="a"/>
  <p:tag name="KSO_WM_UNIT_INDEX" val="1"/>
  <p:tag name="KSO_WM_DIAGRAM_GROUP_CODE" val="l1-1"/>
  <p:tag name="KSO_WM_UNIT_PRESET_TEXT" val="单击此处编辑母版标题样式"/>
  <p:tag name="KSO_WM_UNIT_TEXT_TYPE" val="1"/>
  <p:tag name="KSO_WM_UNIT_TEXT_FILL_FORE_SCHEMECOLOR_INDEX" val="13"/>
  <p:tag name="KSO_WM_UNIT_TEXT_FILL_TYPE" val="1"/>
  <p:tag name="KSO_WM_UNIT_USESOURCEFORMAT_APPLY" val="1"/>
  <p:tag name="KSO_WM_UNIT_TEXT_FILL_FORE_SCHEMECOLOR_INDEX_BRIGHTNESS" val="0.15"/>
  <p:tag name="KSO_WM_UNIT_ID" val="_7*a*1"/>
  <p:tag name="KSO_WM_UNIT_VALUE" val="20"/>
</p:tagLst>
</file>

<file path=ppt/tags/tag505.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0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1"/>
  <p:tag name="KSO_WM_UNIT_TYPE" val="f"/>
  <p:tag name="KSO_WM_UNIT_SUBTYPE" val="a"/>
  <p:tag name="KSO_WM_BEAUTIFY_FLAG" val="#wm#"/>
</p:tagLst>
</file>

<file path=ppt/tags/tag5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0.xml><?xml version="1.0" encoding="utf-8"?>
<p:tagLst xmlns:p="http://schemas.openxmlformats.org/presentationml/2006/main">
  <p:tag name="KSO_WM_UNIT_TEXT" val="赛中管理—打印检录单（成绩记录表）"/>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11.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14.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1"/>
  <p:tag name="KSO_WM_UNIT_TYPE" val="f"/>
  <p:tag name="KSO_WM_UNIT_SUBTYPE" val="a"/>
  <p:tag name="KSO_WM_BEAUTIFY_FLAG" val="#wm#"/>
</p:tagLst>
</file>

<file path=ppt/tags/tag5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516.xml><?xml version="1.0" encoding="utf-8"?>
<p:tagLst xmlns:p="http://schemas.openxmlformats.org/presentationml/2006/main">
  <p:tag name="KSO_WM_UNIT_TEXT" val="赛中管理—裁判员管理"/>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17.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0.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2"/>
  <p:tag name="KSO_WM_UNIT_TYPE" val="f"/>
  <p:tag name="KSO_WM_UNIT_SUBTYPE" val="a"/>
  <p:tag name="KSO_WM_BEAUTIFY_FLAG" val="#wm#"/>
</p:tagLst>
</file>

<file path=ppt/tags/tag521.xml><?xml version="1.0" encoding="utf-8"?>
<p:tagLst xmlns:p="http://schemas.openxmlformats.org/presentationml/2006/main">
  <p:tag name="KSO_WM_UNIT_TEXT" val="赛中管理—录入成绩"/>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22.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25.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0"/>
  <p:tag name="KSO_WM_UNIT_TYPE" val="f"/>
  <p:tag name="KSO_WM_UNIT_SUBTYPE" val="a"/>
  <p:tag name="KSO_WM_BEAUTIFY_FLAG" val="#wm#"/>
</p:tagLst>
</file>

<file path=ppt/tags/tag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527.xml><?xml version="1.0" encoding="utf-8"?>
<p:tagLst xmlns:p="http://schemas.openxmlformats.org/presentationml/2006/main">
  <p:tag name="KSO_WM_UNIT_TEXT" val="赛中管理—临时报名管理"/>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28.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31.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0"/>
  <p:tag name="KSO_WM_UNIT_TYPE" val="f"/>
  <p:tag name="KSO_WM_UNIT_SUBTYPE" val="a"/>
  <p:tag name="KSO_WM_BEAUTIFY_FLAG" val="#wm#"/>
</p:tagLst>
</file>

<file path=ppt/tags/tag5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533.xml><?xml version="1.0" encoding="utf-8"?>
<p:tagLst xmlns:p="http://schemas.openxmlformats.org/presentationml/2006/main">
  <p:tag name="KSO_WM_UNIT_TEXT" val="赛中管理——棒次表管理"/>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34.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37.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2"/>
  <p:tag name="KSO_WM_UNIT_TYPE" val="f"/>
  <p:tag name="KSO_WM_UNIT_SUBTYPE" val="a"/>
  <p:tag name="KSO_WM_BEAUTIFY_FLAG" val="#wm#"/>
</p:tagLst>
</file>

<file path=ppt/tags/tag5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539.xml><?xml version="1.0" encoding="utf-8"?>
<p:tagLst xmlns:p="http://schemas.openxmlformats.org/presentationml/2006/main">
  <p:tag name="KSO_WM_UNIT_TEXT" val="赛中管理—打印奖状"/>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0.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43.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2"/>
  <p:tag name="KSO_WM_UNIT_TYPE" val="f"/>
  <p:tag name="KSO_WM_UNIT_SUBTYPE" val="a"/>
  <p:tag name="KSO_WM_BEAUTIFY_FLAG" val="#wm#"/>
</p:tagLst>
</file>

<file path=ppt/tags/tag5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545.xml><?xml version="1.0" encoding="utf-8"?>
<p:tagLst xmlns:p="http://schemas.openxmlformats.org/presentationml/2006/main">
  <p:tag name="KSO_WM_UNIT_TEXT" val="赛中管理—电计时设置"/>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46.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4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8"/>
  <p:tag name="KSO_WM_UNIT_TYPE" val="f"/>
  <p:tag name="KSO_WM_UNIT_SUBTYPE" val="a"/>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0.xml><?xml version="1.0" encoding="utf-8"?>
<p:tagLst xmlns:p="http://schemas.openxmlformats.org/presentationml/2006/main">
  <p:tag name="KSO_WM_UNIT_TEXT" val="赛后统计—总分排名"/>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51.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54.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0"/>
  <p:tag name="KSO_WM_UNIT_TYPE" val="f"/>
  <p:tag name="KSO_WM_UNIT_SUBTYPE" val="a"/>
  <p:tag name="KSO_WM_BEAUTIFY_FLAG" val="#wm#"/>
</p:tagLst>
</file>

<file path=ppt/tags/tag555.xml><?xml version="1.0" encoding="utf-8"?>
<p:tagLst xmlns:p="http://schemas.openxmlformats.org/presentationml/2006/main">
  <p:tag name="KSO_WM_UNIT_TEXT" val="赛后统计—成绩汇总"/>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56.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5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0"/>
  <p:tag name="KSO_WM_UNIT_TYPE" val="f"/>
  <p:tag name="KSO_WM_UNIT_SUBTYPE" val="a"/>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561.xml><?xml version="1.0" encoding="utf-8"?>
<p:tagLst xmlns:p="http://schemas.openxmlformats.org/presentationml/2006/main">
  <p:tag name="KSO_WM_UNIT_TEXT" val="赛后统计—综合查询"/>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62.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65.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0"/>
  <p:tag name="KSO_WM_UNIT_TYPE" val="f"/>
  <p:tag name="KSO_WM_UNIT_SUBTYPE" val="a"/>
  <p:tag name="KSO_WM_BEAUTIFY_FLAG" val="#wm#"/>
</p:tagLst>
</file>

<file path=ppt/tags/tag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567.xml><?xml version="1.0" encoding="utf-8"?>
<p:tagLst xmlns:p="http://schemas.openxmlformats.org/presentationml/2006/main">
  <p:tag name="KSO_WM_UNIT_TEXT" val="赛后统计—团队积分"/>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68.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INDEX" val="2"/>
  <p:tag name="KSO_WM_UNIT_TYPE" val="i"/>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EXT_FILL_FORE_SCHEMECOLOR_INDEX_BRIGHTNESS" val="0"/>
  <p:tag name="KSO_WM_UNIT_TEXT_FILL_FORE_SCHEMECOLOR_INDEX" val="2"/>
  <p:tag name="KSO_WM_UNIT_TEXT_FILL_TYPE" val="1"/>
  <p:tag name="KSO_WM_UNIT_INDEX" val="6"/>
  <p:tag name="KSO_WM_UNIT_TYPE" val="i"/>
</p:tagLst>
</file>

<file path=ppt/tags/tag571.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0"/>
  <p:tag name="KSO_WM_UNIT_TYPE" val="f"/>
  <p:tag name="KSO_WM_UNIT_SUBTYPE" val="a"/>
  <p:tag name="KSO_WM_BEAUTIFY_FLAG" val="#wm#"/>
</p:tagLst>
</file>

<file path=ppt/tags/tag5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INDEX" val="4"/>
  <p:tag name="KSO_WM_UNIT_TYPE" val="j"/>
</p:tagLst>
</file>

<file path=ppt/tags/tag573.xml><?xml version="1.0" encoding="utf-8"?>
<p:tagLst xmlns:p="http://schemas.openxmlformats.org/presentationml/2006/main">
  <p:tag name="KSO_WM_UNIT_TEXT" val="赛后统计—破纪录汇总"/>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INDEX" val="1"/>
  <p:tag name="KSO_WM_UNIT_TYPE" val="a"/>
  <p:tag name="KSO_WM_UNIT_ID" val="_2*a*1"/>
  <p:tag name="KSO_WM_UNIT_ISCONTENTSTITLE" val="0"/>
  <p:tag name="KSO_WM_UNIT_ISNUMDGMTITLE" val="0"/>
  <p:tag name="KSO_WM_UNIT_PRESET_TEXT" val="单击此处编辑母版标题样式"/>
  <p:tag name="KSO_WM_UNIT_NOCLEAR" val="0"/>
  <p:tag name="KSO_WM_UNIT_VALUE" val="20"/>
</p:tagLst>
</file>

<file path=ppt/tags/tag574.xml><?xml version="1.0" encoding="utf-8"?>
<p:tagLst xmlns:p="http://schemas.openxmlformats.org/presentationml/2006/main">
  <p:tag name="KSO_WM_BEAUTIFY_FLAG" val="#wm#"/>
  <p:tag name="KSO_WM_TEMPLATE_CATEGORY" val="custom"/>
  <p:tag name="KSO_WM_TEMPLATE_INDEX" val="40498827"/>
  <p:tag name="KSO_WM_SLIDE_BACKGROUND_TYPE" val="general"/>
  <p:tag name="KSO_WM_SLIDE_TYPE" val="text"/>
  <p:tag name="KSO_WM_SLIDE_ID" val="custom40498827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5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8827_9*a*1"/>
  <p:tag name="KSO_WM_TEMPLATE_CATEGORY" val="custom"/>
  <p:tag name="KSO_WM_TEMPLATE_INDEX" val="40498827"/>
  <p:tag name="KSO_WM_UNIT_LAYERLEVEL" val="1"/>
  <p:tag name="KSO_WM_TAG_VERSION" val="3.0"/>
  <p:tag name="KSO_WM_BEAUTIFY_FLAG" val="#wm#"/>
  <p:tag name="KSO_WM_UNIT_ISCONTENTSTITLE" val="0"/>
  <p:tag name="KSO_WM_UNIT_ISNUMDGMTITLE" val="0"/>
  <p:tag name="KSO_WM_UNIT_TYPE" val="a"/>
  <p:tag name="KSO_WM_UNIT_INDEX" val="1"/>
  <p:tag name="KSO_WM_UNIT_TEXT_TYPE" val="0"/>
  <p:tag name="KSO_WM_UNIT_NOCLEAR" val="0"/>
  <p:tag name="KSO_WM_UNIT_PRESET_TEXT" val="感谢您的观看"/>
</p:tagLst>
</file>

<file path=ppt/tags/tag5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40498827_9*f*4"/>
  <p:tag name="KSO_WM_TEMPLATE_CATEGORY" val="custom"/>
  <p:tag name="KSO_WM_TEMPLATE_INDEX" val="40498827"/>
  <p:tag name="KSO_WM_UNIT_LAYERLEVEL" val="1"/>
  <p:tag name="KSO_WM_TAG_VERSION" val="3.0"/>
  <p:tag name="KSO_WM_BEAUTIFY_FLAG" val="#wm#"/>
  <p:tag name="KSO_WM_UNIT_SUBTYPE" val="b"/>
  <p:tag name="KSO_WM_UNIT_VALUE" val="8"/>
  <p:tag name="KSO_WM_UNIT_TYPE" val="f"/>
  <p:tag name="KSO_WM_UNIT_INDEX" val="4"/>
  <p:tag name="KSO_WM_UNIT_TEXT_LAYER_COUNT" val="1"/>
  <p:tag name="KSO_WM_UNIT_TEXT_TYPE" val="1"/>
  <p:tag name="KSO_WM_UNIT_NOCLEAR" val="0"/>
  <p:tag name="KSO_WM_UNIT_PRESET_TEXT" val="汇报人：WPS"/>
</p:tagLst>
</file>

<file path=ppt/tags/tag577.xml><?xml version="1.0" encoding="utf-8"?>
<p:tagLst xmlns:p="http://schemas.openxmlformats.org/presentationml/2006/main">
  <p:tag name="KSO_WM_SLIDE_ID" val="custom40498827_9"/>
  <p:tag name="KSO_WM_TEMPLATE_SUBCATEGORY" val="29"/>
  <p:tag name="KSO_WM_TEMPLATE_MASTER_TYPE" val="0"/>
  <p:tag name="KSO_WM_TEMPLATE_COLOR_TYPE" val="0"/>
  <p:tag name="KSO_WM_SLIDE_ITEM_CNT" val="0"/>
  <p:tag name="KSO_WM_SLIDE_INDEX" val="9"/>
  <p:tag name="KSO_WM_TAG_VERSION" val="3.0"/>
  <p:tag name="KSO_WM_BEAUTIFY_FLAG" val="#wm#"/>
  <p:tag name="KSO_WM_TEMPLATE_CATEGORY" val="custom"/>
  <p:tag name="KSO_WM_TEMPLATE_INDEX" val="40498827"/>
  <p:tag name="KSO_WM_SLIDE_TYPE" val="endPage"/>
  <p:tag name="KSO_WM_SLIDE_SUBTYPE" val="pureTxt"/>
  <p:tag name="KSO_WM_SLIDE_LAYOUT" val="a_b_f"/>
  <p:tag name="KSO_WM_SLIDE_LAYOUT_CNT" val="1_1_1"/>
  <p:tag name="KSO_WM_SLIDE_THEME_ID" val="3432956"/>
  <p:tag name="KSO_WM_SLIDE_THEME_NAME" val="简约风企业文化共创主题模板"/>
</p:tagLst>
</file>

<file path=ppt/tags/tag578.xml><?xml version="1.0" encoding="utf-8"?>
<p:tagLst xmlns:p="http://schemas.openxmlformats.org/presentationml/2006/main">
  <p:tag name="resource_record_key" val="{&quot;19&quot;:[20348541],&quot;65&quot;:[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i*3"/>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i*4"/>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i*2"/>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
      <a:dk1>
        <a:srgbClr val="000000"/>
      </a:dk1>
      <a:lt1>
        <a:srgbClr val="FFFFFF"/>
      </a:lt1>
      <a:dk2>
        <a:srgbClr val="CBDBEE"/>
      </a:dk2>
      <a:lt2>
        <a:srgbClr val="FFFFFF"/>
      </a:lt2>
      <a:accent1>
        <a:srgbClr val="376BAB"/>
      </a:accent1>
      <a:accent2>
        <a:srgbClr val="4A80C5"/>
      </a:accent2>
      <a:accent3>
        <a:srgbClr val="6D99D0"/>
      </a:accent3>
      <a:accent4>
        <a:srgbClr val="5C80C5"/>
      </a:accent4>
      <a:accent5>
        <a:srgbClr val="496897"/>
      </a:accent5>
      <a:accent6>
        <a:srgbClr val="3E4C65"/>
      </a:accent6>
      <a:hlink>
        <a:srgbClr val="85C0FB"/>
      </a:hlink>
      <a:folHlink>
        <a:srgbClr val="70A2DE"/>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简约风企业文化共创主题模板">
  <a:themeElements>
    <a:clrScheme name="自定义 408">
      <a:dk1>
        <a:srgbClr val="000000"/>
      </a:dk1>
      <a:lt1>
        <a:srgbClr val="FFFFFF"/>
      </a:lt1>
      <a:dk2>
        <a:srgbClr val="040430"/>
      </a:dk2>
      <a:lt2>
        <a:srgbClr val="ECF4FF"/>
      </a:lt2>
      <a:accent1>
        <a:srgbClr val="0975C8"/>
      </a:accent1>
      <a:accent2>
        <a:srgbClr val="3160F9"/>
      </a:accent2>
      <a:accent3>
        <a:srgbClr val="05A7EB"/>
      </a:accent3>
      <a:accent4>
        <a:srgbClr val="04B4CE"/>
      </a:accent4>
      <a:accent5>
        <a:srgbClr val="6B63FF"/>
      </a:accent5>
      <a:accent6>
        <a:srgbClr val="8160B2"/>
      </a:accent6>
      <a:hlink>
        <a:srgbClr val="0563C1"/>
      </a:hlink>
      <a:folHlink>
        <a:srgbClr val="954F72"/>
      </a:folHlink>
    </a:clrScheme>
    <a:fontScheme name="主题字体">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ln>
          <a:solidFill>
            <a:srgbClr val="FF0000"/>
          </a:solidFill>
        </a:ln>
      </a:spPr>
      <a:bodyPr rtlCol="0" anchor="ctr"/>
      <a:lstStyle>
        <a:defPPr algn="ctr">
          <a:defRPr lang="zh-CN" altLang="en-US"/>
        </a:defPPr>
      </a:lstStyle>
      <a:style>
        <a:lnRef idx="2">
          <a:schemeClr val="accent1">
            <a:lumMod val="75000"/>
          </a:schemeClr>
        </a:lnRef>
        <a:fillRef idx="1">
          <a:schemeClr val="accent1"/>
        </a:fillRef>
        <a:effectRef idx="0">
          <a:srgbClr val="FFFFFF"/>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6300</Words>
  <Application>WPS 演示</Application>
  <PresentationFormat>宽屏</PresentationFormat>
  <Paragraphs>540</Paragraphs>
  <Slides>41</Slides>
  <Notes>4</Notes>
  <HiddenSlides>0</HiddenSlides>
  <MMClips>0</MMClips>
  <ScaleCrop>false</ScaleCrop>
  <HeadingPairs>
    <vt:vector size="6" baseType="variant">
      <vt:variant>
        <vt:lpstr>已用的字体</vt:lpstr>
      </vt:variant>
      <vt:variant>
        <vt:i4>7</vt:i4>
      </vt:variant>
      <vt:variant>
        <vt:lpstr>主题</vt:lpstr>
      </vt:variant>
      <vt:variant>
        <vt:i4>3</vt:i4>
      </vt:variant>
      <vt:variant>
        <vt:lpstr>幻灯片标题</vt:lpstr>
      </vt:variant>
      <vt:variant>
        <vt:i4>41</vt:i4>
      </vt:variant>
    </vt:vector>
  </HeadingPairs>
  <TitlesOfParts>
    <vt:vector size="51" baseType="lpstr">
      <vt:lpstr>Arial</vt:lpstr>
      <vt:lpstr>宋体</vt:lpstr>
      <vt:lpstr>Wingdings</vt:lpstr>
      <vt:lpstr>Wingdings</vt:lpstr>
      <vt:lpstr>微软雅黑</vt:lpstr>
      <vt:lpstr>Arial Unicode MS</vt:lpstr>
      <vt:lpstr>Calibri</vt:lpstr>
      <vt:lpstr>WPS</vt:lpstr>
      <vt:lpstr>2_Office 主题​​</vt:lpstr>
      <vt:lpstr>简约风企业文化共创主题模板</vt:lpstr>
      <vt:lpstr>PowerPoint 演示文稿</vt:lpstr>
      <vt:lpstr>系统主要功能</vt:lpstr>
      <vt:lpstr>系统主要功能</vt:lpstr>
      <vt:lpstr>举办运动会经验之谈</vt:lpstr>
      <vt:lpstr>举办一届运动会流程</vt:lpstr>
      <vt:lpstr>网站登录</vt:lpstr>
      <vt:lpstr>扫码注册登录</vt:lpstr>
      <vt:lpstr>赛前工作—创建新一届运动会（1）</vt:lpstr>
      <vt:lpstr>赛前工作—创建新一届运动会（2）</vt:lpstr>
      <vt:lpstr>赛前工作—基础设置—比赛分组</vt:lpstr>
      <vt:lpstr>赛前工作—基础设置—添加参赛队</vt:lpstr>
      <vt:lpstr>赛前工作—基础设置—添加比赛项目</vt:lpstr>
      <vt:lpstr>赛前工作—基础设置—添加全能项目</vt:lpstr>
      <vt:lpstr>赛前工作—基础设置—添加比赛项目—自定义比赛项目</vt:lpstr>
      <vt:lpstr>赛前工作—基础设置—人数限报规则</vt:lpstr>
      <vt:lpstr>赛前工作—基础设置—计分、项目限报规则（很重要）</vt:lpstr>
      <vt:lpstr>PowerPoint 演示文稿</vt:lpstr>
      <vt:lpstr>PowerPoint 演示文稿</vt:lpstr>
      <vt:lpstr>赛前工作—纪录管理（没有纪录的可以跳过）</vt:lpstr>
      <vt:lpstr>赛事报名——网络报名设置</vt:lpstr>
      <vt:lpstr>赛前工作—赛事报名—网络帐号设置</vt:lpstr>
      <vt:lpstr>赛前工作—赛事报名—微信小程序报名</vt:lpstr>
      <vt:lpstr>赛前工作—赛事报名—管理员手动报名</vt:lpstr>
      <vt:lpstr>赛前工作—赛事报名—Excel导入报名</vt:lpstr>
      <vt:lpstr>号码薄设置（没有号码薄可以跳过）</vt:lpstr>
      <vt:lpstr>赛前工作—项目编排及日程安排（重要）</vt:lpstr>
      <vt:lpstr>赛中管理—打印检录单（成绩记录表）</vt:lpstr>
      <vt:lpstr>赛中管理—打印检录单样表</vt:lpstr>
      <vt:lpstr>赛中管理—裁判员管理</vt:lpstr>
      <vt:lpstr>赛中管理—录入成绩</vt:lpstr>
      <vt:lpstr>赛中管理—临时报名管理</vt:lpstr>
      <vt:lpstr>赛中管理——棒次表管理</vt:lpstr>
      <vt:lpstr>赛中管理—打印奖状</vt:lpstr>
      <vt:lpstr>赛中管理—电计时设置</vt:lpstr>
      <vt:lpstr>赛后统计—总分排名</vt:lpstr>
      <vt:lpstr>赛后统计—成绩汇总</vt:lpstr>
      <vt:lpstr>赛后统计—综合查询</vt:lpstr>
      <vt:lpstr>赛后统计—团队积分</vt:lpstr>
      <vt:lpstr>赛后统计—破纪录汇总</vt:lpstr>
      <vt:lpstr>赛后统计—数据导出</vt:lpstr>
      <vt:lpstr>感谢您的观看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牛</cp:lastModifiedBy>
  <cp:revision>170</cp:revision>
  <dcterms:created xsi:type="dcterms:W3CDTF">2019-06-19T02:08:00Z</dcterms:created>
  <dcterms:modified xsi:type="dcterms:W3CDTF">2026-07-18T15:19:40Z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D7D49D0C142C47DCA21FB8E158AAF426_13</vt:lpwstr>
  </property>
</Properties>
</file>